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5.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5" r:id="rId4"/>
    <p:sldMasterId id="2147483953" r:id="rId5"/>
    <p:sldMasterId id="2147483969" r:id="rId6"/>
    <p:sldMasterId id="2147483974" r:id="rId7"/>
  </p:sldMasterIdLst>
  <p:notesMasterIdLst>
    <p:notesMasterId r:id="rId49"/>
  </p:notesMasterIdLst>
  <p:handoutMasterIdLst>
    <p:handoutMasterId r:id="rId50"/>
  </p:handoutMasterIdLst>
  <p:sldIdLst>
    <p:sldId id="268" r:id="rId8"/>
    <p:sldId id="272" r:id="rId9"/>
    <p:sldId id="3700" r:id="rId10"/>
    <p:sldId id="3661" r:id="rId11"/>
    <p:sldId id="3695" r:id="rId12"/>
    <p:sldId id="3662" r:id="rId13"/>
    <p:sldId id="3663" r:id="rId14"/>
    <p:sldId id="3658" r:id="rId15"/>
    <p:sldId id="3652" r:id="rId16"/>
    <p:sldId id="3653" r:id="rId17"/>
    <p:sldId id="3705" r:id="rId18"/>
    <p:sldId id="3654" r:id="rId19"/>
    <p:sldId id="3656" r:id="rId20"/>
    <p:sldId id="3657" r:id="rId21"/>
    <p:sldId id="270" r:id="rId22"/>
    <p:sldId id="3666" r:id="rId23"/>
    <p:sldId id="3697" r:id="rId24"/>
    <p:sldId id="3667" r:id="rId25"/>
    <p:sldId id="3669" r:id="rId26"/>
    <p:sldId id="3701" r:id="rId27"/>
    <p:sldId id="3702" r:id="rId28"/>
    <p:sldId id="3706" r:id="rId29"/>
    <p:sldId id="3704" r:id="rId30"/>
    <p:sldId id="3674" r:id="rId31"/>
    <p:sldId id="3675" r:id="rId32"/>
    <p:sldId id="3676" r:id="rId33"/>
    <p:sldId id="3677" r:id="rId34"/>
    <p:sldId id="3678" r:id="rId35"/>
    <p:sldId id="3679" r:id="rId36"/>
    <p:sldId id="3683" r:id="rId37"/>
    <p:sldId id="3684" r:id="rId38"/>
    <p:sldId id="3685" r:id="rId39"/>
    <p:sldId id="3686" r:id="rId40"/>
    <p:sldId id="3687" r:id="rId41"/>
    <p:sldId id="3688" r:id="rId42"/>
    <p:sldId id="3689" r:id="rId43"/>
    <p:sldId id="3690" r:id="rId44"/>
    <p:sldId id="3691" r:id="rId45"/>
    <p:sldId id="3692" r:id="rId46"/>
    <p:sldId id="3693" r:id="rId47"/>
    <p:sldId id="3694" r:id="rId4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 userDrawn="1">
          <p15:clr>
            <a:srgbClr val="A4A3A4"/>
          </p15:clr>
        </p15:guide>
        <p15:guide id="2" pos="360" userDrawn="1">
          <p15:clr>
            <a:srgbClr val="A4A3A4"/>
          </p15:clr>
        </p15:guide>
        <p15:guide id="3" pos="4104"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FAF06-4162-ABBB-0EB8-5D3B13CFC9C4}" name="O'Connor, Mehgan" initials="OM" userId="S::mehgan.oconnor@cnoinc.com::0fbcabe7-074b-40df-955d-26df300ec790" providerId="AD"/>
  <p188:author id="{2C85F411-97CB-290A-01F8-F66BA7A3FD8B}" name="Jost, Carrie" initials="JC" userId="S::Carrie.Jost@CNOinc.com::555b5d5d-b1b0-445b-962e-79739353a765" providerId="AD"/>
  <p188:author id="{18061513-F6DD-202B-AD4A-966C71B56564}" name="Johnson, Alexis" initials="JA" userId="S::Alexis.Johnson@CNOinc.com::a5d87c9d-453d-48b1-8f27-fad89bd76f64" providerId="AD"/>
  <p188:author id="{CF7E952C-2ABD-C3A7-53B2-33F58B3BB621}" name="Auvil, Adam" initials="AA" userId="S::Adam.Auvil@CNOinc.com::1ac1e4c8-aa5f-4986-b21a-c122d496814a" providerId="AD"/>
  <p188:author id="{4132B02E-CC2A-7682-7DB0-44CD65A4DEA6}" name="Svenson, Emily" initials="ES" userId="S::Emily.Svenson@CNOinc.com::27a72870-e4ae-49c4-a217-0e0e2fe1d2d9" providerId="AD"/>
  <p188:author id="{C4422653-9EF1-0155-30B7-06495625223B}" name="Giampietro, Lauren" initials="" userId="S::Lauren.Giampietro@CNOinc.com::40cab9f8-151f-4f88-8ae4-7ddc2c0be84b" providerId="AD"/>
  <p188:author id="{9C557260-EFD5-CB74-14B3-A5969DD6DDA0}" name="Natywa, Ana" initials="NA" userId="S::Ana.Natywa@CNOinc.com::1e939764-0a09-4ea4-92d8-f332a0b5f97d" providerId="AD"/>
  <p188:author id="{C90FCE75-E747-2AAE-2D22-B6D8B8033640}" name="Brian Schneider" initials="BTS" userId="Brian Schneider" providerId="None"/>
  <p188:author id="{58D6947B-4C56-7E15-32F7-47BCC23112FA}" name="Auvil, Adam" initials="AA" userId="S::adam.auvil@cnoinc.com::1ac1e4c8-aa5f-4986-b21a-c122d496814a" providerId="AD"/>
  <p188:author id="{C381ED80-E6F8-FB7E-6B87-8DEA55986984}" name="DeToro, Karen" initials="DK" userId="S::karen.detoro@cnoinc.com::cd4c3cda-b029-4f0f-b00f-a2761b3bf3b3" providerId="AD"/>
  <p188:author id="{498F6486-6ED5-EF0D-028B-D05A0E93D231}" name="Jost, Carrie" initials="JC" userId="S::carrie.jost@cnoinc.com::555b5d5d-b1b0-445b-962e-79739353a765" providerId="AD"/>
  <p188:author id="{3D05D7A2-EF0A-984A-FD76-8E1598F1AB39}" name="Spehler, Rachel" initials="SR" userId="S::rachel.spehler@cnoinc.com::c2c2574b-8fed-4bc2-b470-1b4324dc57d0" providerId="AD"/>
  <p188:author id="{18422DAA-F168-8D4E-38EC-4EF36AAA8EC3}" name="Johnson, Alexis" initials="JA" userId="S::alexis.johnson@cnoinc.com::a5d87c9d-453d-48b1-8f27-fad89bd76f64" providerId="AD"/>
  <p188:author id="{DA3C11BA-E299-6A02-D189-74902A9BCDAE}" name="Muralitharan, Danita" initials="MD" userId="S::Danita.Muralitharan@CNOinc.com::7c6e52a8-9044-4c74-ac34-f429458f0ebb" providerId="AD"/>
  <p188:author id="{E0CCBAD9-8269-068E-FE8C-C4B5C63A825C}" name="Williams, Doug Jr." initials="WJ" userId="S::doug.williams@banklife.com::e1bc2938-d5a9-41e8-81ce-a44483adb343" providerId="AD"/>
  <p188:author id="{45709AE6-D44A-6B9F-4EB5-36D8771C42C5}" name="McDonough, Paul H" initials="MH" userId="S::paul.mcdonough@cnoinc.com::2627e09b-0c4f-4139-9896-4d6ea06e1ef3" providerId="AD"/>
  <p188:author id="{D81BF9EA-DC7A-F423-6944-B2F1AFBF5B21}" name="Wildin, Michellen" initials="WM" userId="S::micki.wildin@cnoinc.com::db8a927a-56a7-41c0-9155-2c54fe73a136" providerId="AD"/>
  <p188:author id="{801B3BFB-3308-1A1D-99B0-B23FF1D2265A}" name="Williams, Jeremy" initials="WJ" userId="S::jeremy.williams@cnoinc.com::109aaee9-66a9-4608-b2de-3836ab3b55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lliams, Jeremy" initials="WJ" lastIdx="2" clrIdx="0">
    <p:extLst>
      <p:ext uri="{19B8F6BF-5375-455C-9EA6-DF929625EA0E}">
        <p15:presenceInfo xmlns:p15="http://schemas.microsoft.com/office/powerpoint/2012/main" userId="S::Jeremy.Williams@CNOinc.com::109aaee9-66a9-4608-b2de-3836ab3b5578" providerId="AD"/>
      </p:ext>
    </p:extLst>
  </p:cmAuthor>
  <p:cmAuthor id="2" name="Childe, Jennifer" initials="CJ" lastIdx="1" clrIdx="1">
    <p:extLst>
      <p:ext uri="{19B8F6BF-5375-455C-9EA6-DF929625EA0E}">
        <p15:presenceInfo xmlns:p15="http://schemas.microsoft.com/office/powerpoint/2012/main" userId="S::Jennifer.Childe@CNOinc.com::8290896c-a7a6-44e4-bb07-86963a688b54" providerId="AD"/>
      </p:ext>
    </p:extLst>
  </p:cmAuthor>
  <p:cmAuthor id="3" name="Auvil, Adam" initials="AA" lastIdx="2" clrIdx="2">
    <p:extLst>
      <p:ext uri="{19B8F6BF-5375-455C-9EA6-DF929625EA0E}">
        <p15:presenceInfo xmlns:p15="http://schemas.microsoft.com/office/powerpoint/2012/main" userId="S::Adam.Auvil@CNOinc.com::1ac1e4c8-aa5f-4986-b21a-c122d496814a" providerId="AD"/>
      </p:ext>
    </p:extLst>
  </p:cmAuthor>
  <p:cmAuthor id="4" name="McDonough, Paul H" initials="MH" lastIdx="1" clrIdx="3">
    <p:extLst>
      <p:ext uri="{19B8F6BF-5375-455C-9EA6-DF929625EA0E}">
        <p15:presenceInfo xmlns:p15="http://schemas.microsoft.com/office/powerpoint/2012/main" userId="S::paul.mcdonough@cnoinc.com::2627e09b-0c4f-4139-9896-4d6ea06e1ef3" providerId="AD"/>
      </p:ext>
    </p:extLst>
  </p:cmAuthor>
  <p:cmAuthor id="5" name="Johnson, Alexis" initials="JA" lastIdx="8" clrIdx="4">
    <p:extLst>
      <p:ext uri="{19B8F6BF-5375-455C-9EA6-DF929625EA0E}">
        <p15:presenceInfo xmlns:p15="http://schemas.microsoft.com/office/powerpoint/2012/main" userId="S::Alexis.Johnson@CNOinc.com::a5d87c9d-453d-48b1-8f27-fad89bd76f64" providerId="AD"/>
      </p:ext>
    </p:extLst>
  </p:cmAuthor>
  <p:cmAuthor id="6" name="Jost, Carrie" initials="JC" lastIdx="4" clrIdx="5">
    <p:extLst>
      <p:ext uri="{19B8F6BF-5375-455C-9EA6-DF929625EA0E}">
        <p15:presenceInfo xmlns:p15="http://schemas.microsoft.com/office/powerpoint/2012/main" userId="S::carrie.jost@cnoinc.com::555b5d5d-b1b0-445b-962e-79739353a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4C7E7"/>
    <a:srgbClr val="82D1EA"/>
    <a:srgbClr val="3366FF"/>
    <a:srgbClr val="406195"/>
    <a:srgbClr val="808080"/>
    <a:srgbClr val="C0C0C0"/>
    <a:srgbClr val="DAE3F3"/>
    <a:srgbClr val="CCECFF"/>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D3E7F-9877-484D-962A-92AF902814E4}" v="2" dt="2024-07-29T13:48:51.308"/>
    <p1510:client id="{37F9A11B-815C-F28A-CB98-29D033521A5F}" v="1" dt="2024-07-28T18:39:29.162"/>
    <p1510:client id="{4401E20E-CED9-0002-C284-A9A61587BE61}" v="74" dt="2024-07-29T16:16:41.470"/>
    <p1510:client id="{60B663D8-00CC-7F1D-9B84-194C592D632F}" v="7" dt="2024-07-28T18:21:17.461"/>
    <p1510:client id="{84611447-3125-47C8-AD40-FCF0A794A985}" v="136" dt="2024-07-29T16:26:32.713"/>
    <p1510:client id="{C5A728C8-9607-4F85-913F-EF005E41EF21}" v="2" dt="2024-07-29T16:23:26.061"/>
    <p1510:client id="{CA1349FF-E360-A458-DFD6-32D193AE32E6}" v="3" dt="2024-07-28T23:12:53.635"/>
    <p1510:client id="{CF3015D7-4134-4AFA-B349-CA6D66DAF175}" v="13" dt="2024-07-28T18:43:19.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1834" y="91"/>
      </p:cViewPr>
      <p:guideLst>
        <p:guide orient="horz" pos="264"/>
        <p:guide pos="360"/>
        <p:guide pos="4104"/>
        <p:guide orient="horz" pos="412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vil, Adam" userId="1ac1e4c8-aa5f-4986-b21a-c122d496814a" providerId="ADAL" clId="{B8A772F2-E401-4F58-99E6-721AC600023A}"/>
    <pc:docChg chg="undo custSel modSld">
      <pc:chgData name="Auvil, Adam" userId="1ac1e4c8-aa5f-4986-b21a-c122d496814a" providerId="ADAL" clId="{B8A772F2-E401-4F58-99E6-721AC600023A}" dt="2024-07-25T23:27:14.448" v="276" actId="20577"/>
      <pc:docMkLst>
        <pc:docMk/>
      </pc:docMkLst>
      <pc:sldChg chg="modSp mod">
        <pc:chgData name="Auvil, Adam" userId="1ac1e4c8-aa5f-4986-b21a-c122d496814a" providerId="ADAL" clId="{B8A772F2-E401-4F58-99E6-721AC600023A}" dt="2024-07-25T15:58:41.893" v="11" actId="400"/>
        <pc:sldMkLst>
          <pc:docMk/>
          <pc:sldMk cId="4148819779" sldId="3653"/>
        </pc:sldMkLst>
        <pc:spChg chg="mod">
          <ac:chgData name="Auvil, Adam" userId="1ac1e4c8-aa5f-4986-b21a-c122d496814a" providerId="ADAL" clId="{B8A772F2-E401-4F58-99E6-721AC600023A}" dt="2024-07-25T15:58:41.893" v="11" actId="400"/>
          <ac:spMkLst>
            <pc:docMk/>
            <pc:sldMk cId="4148819779" sldId="3653"/>
            <ac:spMk id="18" creationId="{A121DDD1-3398-9843-96F8-2752555A6456}"/>
          </ac:spMkLst>
        </pc:spChg>
      </pc:sldChg>
      <pc:sldChg chg="modSp mod">
        <pc:chgData name="Auvil, Adam" userId="1ac1e4c8-aa5f-4986-b21a-c122d496814a" providerId="ADAL" clId="{B8A772F2-E401-4F58-99E6-721AC600023A}" dt="2024-07-25T16:19:24.670" v="275" actId="20577"/>
        <pc:sldMkLst>
          <pc:docMk/>
          <pc:sldMk cId="1990439066" sldId="3654"/>
        </pc:sldMkLst>
        <pc:spChg chg="mod">
          <ac:chgData name="Auvil, Adam" userId="1ac1e4c8-aa5f-4986-b21a-c122d496814a" providerId="ADAL" clId="{B8A772F2-E401-4F58-99E6-721AC600023A}" dt="2024-07-25T16:17:17.147" v="168" actId="1076"/>
          <ac:spMkLst>
            <pc:docMk/>
            <pc:sldMk cId="1990439066" sldId="3654"/>
            <ac:spMk id="2" creationId="{576CF552-305F-9784-966E-23CEC14827F5}"/>
          </ac:spMkLst>
        </pc:spChg>
        <pc:spChg chg="mod">
          <ac:chgData name="Auvil, Adam" userId="1ac1e4c8-aa5f-4986-b21a-c122d496814a" providerId="ADAL" clId="{B8A772F2-E401-4F58-99E6-721AC600023A}" dt="2024-07-25T16:19:24.670" v="275" actId="20577"/>
          <ac:spMkLst>
            <pc:docMk/>
            <pc:sldMk cId="1990439066" sldId="3654"/>
            <ac:spMk id="16" creationId="{E3D193ED-8022-07A0-4C68-D106672C6CD2}"/>
          </ac:spMkLst>
        </pc:spChg>
      </pc:sldChg>
      <pc:sldChg chg="modSp mod modCm">
        <pc:chgData name="Auvil, Adam" userId="1ac1e4c8-aa5f-4986-b21a-c122d496814a" providerId="ADAL" clId="{B8A772F2-E401-4F58-99E6-721AC600023A}" dt="2024-07-25T16:01:17.809" v="36" actId="400"/>
        <pc:sldMkLst>
          <pc:docMk/>
          <pc:sldMk cId="325674005" sldId="3656"/>
        </pc:sldMkLst>
        <pc:spChg chg="mod">
          <ac:chgData name="Auvil, Adam" userId="1ac1e4c8-aa5f-4986-b21a-c122d496814a" providerId="ADAL" clId="{B8A772F2-E401-4F58-99E6-721AC600023A}" dt="2024-07-25T16:01:17.809" v="36" actId="400"/>
          <ac:spMkLst>
            <pc:docMk/>
            <pc:sldMk cId="325674005" sldId="3656"/>
            <ac:spMk id="26" creationId="{DD64D7C2-6055-2D4C-49DD-DE61CD270DEF}"/>
          </ac:spMkLst>
        </pc:spChg>
        <pc:spChg chg="mod">
          <ac:chgData name="Auvil, Adam" userId="1ac1e4c8-aa5f-4986-b21a-c122d496814a" providerId="ADAL" clId="{B8A772F2-E401-4F58-99E6-721AC600023A}" dt="2024-07-25T16:00:34.318" v="25" actId="400"/>
          <ac:spMkLst>
            <pc:docMk/>
            <pc:sldMk cId="325674005" sldId="3656"/>
            <ac:spMk id="28" creationId="{DF1D879A-4F45-6982-EAF0-0AD435128A72}"/>
          </ac:spMkLst>
        </pc:spChg>
        <pc:spChg chg="mod">
          <ac:chgData name="Auvil, Adam" userId="1ac1e4c8-aa5f-4986-b21a-c122d496814a" providerId="ADAL" clId="{B8A772F2-E401-4F58-99E6-721AC600023A}" dt="2024-07-25T16:01:08.162" v="34" actId="400"/>
          <ac:spMkLst>
            <pc:docMk/>
            <pc:sldMk cId="325674005" sldId="3656"/>
            <ac:spMk id="29" creationId="{A2A40E89-0779-7B19-6FB0-C1E037A7F860}"/>
          </ac:spMkLst>
        </pc:spChg>
        <pc:extLst>
          <p:ext xmlns:p="http://schemas.openxmlformats.org/presentationml/2006/main" uri="{D6D511B9-2390-475A-947B-AFAB55BFBCF1}">
            <pc226:cmChg xmlns:pc226="http://schemas.microsoft.com/office/powerpoint/2022/06/main/command" chg="mod">
              <pc226:chgData name="Auvil, Adam" userId="1ac1e4c8-aa5f-4986-b21a-c122d496814a" providerId="ADAL" clId="{B8A772F2-E401-4F58-99E6-721AC600023A}" dt="2024-07-25T16:00:54.908" v="30" actId="20577"/>
              <pc2:cmMkLst xmlns:pc2="http://schemas.microsoft.com/office/powerpoint/2019/9/main/command">
                <pc:docMk/>
                <pc:sldMk cId="325674005" sldId="3656"/>
                <pc2:cmMk id="{B7AEC061-C4FF-4286-BCC5-45D874B66E14}"/>
              </pc2:cmMkLst>
            </pc226:cmChg>
          </p:ext>
        </pc:extLst>
      </pc:sldChg>
      <pc:sldChg chg="modSp mod">
        <pc:chgData name="Auvil, Adam" userId="1ac1e4c8-aa5f-4986-b21a-c122d496814a" providerId="ADAL" clId="{B8A772F2-E401-4F58-99E6-721AC600023A}" dt="2024-07-25T23:27:14.448" v="276" actId="20577"/>
        <pc:sldMkLst>
          <pc:docMk/>
          <pc:sldMk cId="1009649221" sldId="3663"/>
        </pc:sldMkLst>
        <pc:spChg chg="mod">
          <ac:chgData name="Auvil, Adam" userId="1ac1e4c8-aa5f-4986-b21a-c122d496814a" providerId="ADAL" clId="{B8A772F2-E401-4F58-99E6-721AC600023A}" dt="2024-07-25T23:27:14.448" v="276" actId="20577"/>
          <ac:spMkLst>
            <pc:docMk/>
            <pc:sldMk cId="1009649221" sldId="3663"/>
            <ac:spMk id="7" creationId="{D1D1F5E1-52CE-8AA4-6C8B-BF508D9D8D21}"/>
          </ac:spMkLst>
        </pc:spChg>
      </pc:sldChg>
      <pc:sldChg chg="modSp mod">
        <pc:chgData name="Auvil, Adam" userId="1ac1e4c8-aa5f-4986-b21a-c122d496814a" providerId="ADAL" clId="{B8A772F2-E401-4F58-99E6-721AC600023A}" dt="2024-07-25T15:58:30.788" v="9" actId="400"/>
        <pc:sldMkLst>
          <pc:docMk/>
          <pc:sldMk cId="3633385124" sldId="3705"/>
        </pc:sldMkLst>
        <pc:spChg chg="mod">
          <ac:chgData name="Auvil, Adam" userId="1ac1e4c8-aa5f-4986-b21a-c122d496814a" providerId="ADAL" clId="{B8A772F2-E401-4F58-99E6-721AC600023A}" dt="2024-07-25T15:58:30.788" v="9" actId="400"/>
          <ac:spMkLst>
            <pc:docMk/>
            <pc:sldMk cId="3633385124" sldId="3705"/>
            <ac:spMk id="23" creationId="{25690670-D12A-DB6C-CC5D-5671E3F14649}"/>
          </ac:spMkLst>
        </pc:spChg>
      </pc:sldChg>
    </pc:docChg>
  </pc:docChgLst>
  <pc:docChgLst>
    <pc:chgData name="Skaggs, Julia" userId="S::julia.skaggs@cnoinc.com::1789126a-71b6-4c00-a65f-2683d563725d" providerId="AD" clId="Web-{C5A728C8-9607-4F85-913F-EF005E41EF21}"/>
    <pc:docChg chg="modSld">
      <pc:chgData name="Skaggs, Julia" userId="S::julia.skaggs@cnoinc.com::1789126a-71b6-4c00-a65f-2683d563725d" providerId="AD" clId="Web-{C5A728C8-9607-4F85-913F-EF005E41EF21}" dt="2024-07-29T16:23:26.061" v="1" actId="20577"/>
      <pc:docMkLst>
        <pc:docMk/>
      </pc:docMkLst>
      <pc:sldChg chg="modSp modCm">
        <pc:chgData name="Skaggs, Julia" userId="S::julia.skaggs@cnoinc.com::1789126a-71b6-4c00-a65f-2683d563725d" providerId="AD" clId="Web-{C5A728C8-9607-4F85-913F-EF005E41EF21}" dt="2024-07-29T16:23:26.061" v="1" actId="20577"/>
        <pc:sldMkLst>
          <pc:docMk/>
          <pc:sldMk cId="2830223688" sldId="3675"/>
        </pc:sldMkLst>
        <pc:spChg chg="mod">
          <ac:chgData name="Skaggs, Julia" userId="S::julia.skaggs@cnoinc.com::1789126a-71b6-4c00-a65f-2683d563725d" providerId="AD" clId="Web-{C5A728C8-9607-4F85-913F-EF005E41EF21}" dt="2024-07-29T16:23:26.061" v="1" actId="20577"/>
          <ac:spMkLst>
            <pc:docMk/>
            <pc:sldMk cId="2830223688" sldId="3675"/>
            <ac:spMk id="41" creationId="{00000000-0000-0000-0000-000000000000}"/>
          </ac:spMkLst>
        </pc:spChg>
        <pc:extLst>
          <p:ext xmlns:p="http://schemas.openxmlformats.org/presentationml/2006/main" uri="{D6D511B9-2390-475A-947B-AFAB55BFBCF1}">
            <pc226:cmChg xmlns:pc226="http://schemas.microsoft.com/office/powerpoint/2022/06/main/command" chg="mod">
              <pc226:chgData name="Skaggs, Julia" userId="S::julia.skaggs@cnoinc.com::1789126a-71b6-4c00-a65f-2683d563725d" providerId="AD" clId="Web-{C5A728C8-9607-4F85-913F-EF005E41EF21}" dt="2024-07-29T16:23:26.061" v="1" actId="20577"/>
              <pc2:cmMkLst xmlns:pc2="http://schemas.microsoft.com/office/powerpoint/2019/9/main/command">
                <pc:docMk/>
                <pc:sldMk cId="2830223688" sldId="3675"/>
                <pc2:cmMk id="{6AB9F825-3449-44DD-8720-0F61BB0D145C}"/>
              </pc2:cmMkLst>
            </pc226:cmChg>
          </p:ext>
        </pc:extLst>
      </pc:sldChg>
    </pc:docChg>
  </pc:docChgLst>
  <pc:docChgLst>
    <pc:chgData name="Wildin, Michellen" userId="S::micki.wildin@cnoinc.com::db8a927a-56a7-41c0-9155-2c54fe73a136" providerId="AD" clId="Web-{91F8E0E1-6369-BB31-BC3F-3AB3712B01FF}"/>
    <pc:docChg chg="modSld">
      <pc:chgData name="Wildin, Michellen" userId="S::micki.wildin@cnoinc.com::db8a927a-56a7-41c0-9155-2c54fe73a136" providerId="AD" clId="Web-{91F8E0E1-6369-BB31-BC3F-3AB3712B01FF}" dt="2024-07-23T22:29:36.523" v="2" actId="20577"/>
      <pc:docMkLst>
        <pc:docMk/>
      </pc:docMkLst>
      <pc:sldChg chg="modSp">
        <pc:chgData name="Wildin, Michellen" userId="S::micki.wildin@cnoinc.com::db8a927a-56a7-41c0-9155-2c54fe73a136" providerId="AD" clId="Web-{91F8E0E1-6369-BB31-BC3F-3AB3712B01FF}" dt="2024-07-23T22:29:36.523" v="2" actId="20577"/>
        <pc:sldMkLst>
          <pc:docMk/>
          <pc:sldMk cId="1392506351" sldId="3652"/>
        </pc:sldMkLst>
        <pc:spChg chg="mod">
          <ac:chgData name="Wildin, Michellen" userId="S::micki.wildin@cnoinc.com::db8a927a-56a7-41c0-9155-2c54fe73a136" providerId="AD" clId="Web-{91F8E0E1-6369-BB31-BC3F-3AB3712B01FF}" dt="2024-07-23T22:29:36.523" v="2" actId="20577"/>
          <ac:spMkLst>
            <pc:docMk/>
            <pc:sldMk cId="1392506351" sldId="3652"/>
            <ac:spMk id="16" creationId="{F7C703BB-2076-2623-55D4-C764175EACFC}"/>
          </ac:spMkLst>
        </pc:spChg>
      </pc:sldChg>
    </pc:docChg>
  </pc:docChgLst>
  <pc:docChgLst>
    <pc:chgData name="Auvil, Adam" userId="1ac1e4c8-aa5f-4986-b21a-c122d496814a" providerId="ADAL" clId="{A6603874-EE8A-4CE6-8454-0B8489953303}"/>
    <pc:docChg chg="undo custSel addSld delSld modSld">
      <pc:chgData name="Auvil, Adam" userId="1ac1e4c8-aa5f-4986-b21a-c122d496814a" providerId="ADAL" clId="{A6603874-EE8A-4CE6-8454-0B8489953303}" dt="2024-07-19T03:53:35.828" v="740" actId="207"/>
      <pc:docMkLst>
        <pc:docMk/>
      </pc:docMkLst>
      <pc:sldChg chg="modSp mod">
        <pc:chgData name="Auvil, Adam" userId="1ac1e4c8-aa5f-4986-b21a-c122d496814a" providerId="ADAL" clId="{A6603874-EE8A-4CE6-8454-0B8489953303}" dt="2024-07-19T03:53:35.828" v="740" actId="207"/>
        <pc:sldMkLst>
          <pc:docMk/>
          <pc:sldMk cId="1814483042" sldId="3648"/>
        </pc:sldMkLst>
        <pc:spChg chg="mod">
          <ac:chgData name="Auvil, Adam" userId="1ac1e4c8-aa5f-4986-b21a-c122d496814a" providerId="ADAL" clId="{A6603874-EE8A-4CE6-8454-0B8489953303}" dt="2024-07-19T03:53:35.828" v="740" actId="207"/>
          <ac:spMkLst>
            <pc:docMk/>
            <pc:sldMk cId="1814483042" sldId="3648"/>
            <ac:spMk id="23" creationId="{25690670-D12A-DB6C-CC5D-5671E3F14649}"/>
          </ac:spMkLst>
        </pc:spChg>
        <pc:spChg chg="mod">
          <ac:chgData name="Auvil, Adam" userId="1ac1e4c8-aa5f-4986-b21a-c122d496814a" providerId="ADAL" clId="{A6603874-EE8A-4CE6-8454-0B8489953303}" dt="2024-07-19T03:51:52.879" v="691" actId="207"/>
          <ac:spMkLst>
            <pc:docMk/>
            <pc:sldMk cId="1814483042" sldId="3648"/>
            <ac:spMk id="28" creationId="{13E6F133-4D9A-82E7-E07F-39CA4A596699}"/>
          </ac:spMkLst>
        </pc:spChg>
        <pc:spChg chg="mod">
          <ac:chgData name="Auvil, Adam" userId="1ac1e4c8-aa5f-4986-b21a-c122d496814a" providerId="ADAL" clId="{A6603874-EE8A-4CE6-8454-0B8489953303}" dt="2024-07-19T03:51:59.812" v="692" actId="207"/>
          <ac:spMkLst>
            <pc:docMk/>
            <pc:sldMk cId="1814483042" sldId="3648"/>
            <ac:spMk id="31" creationId="{32E8184F-3400-84D2-8305-DF56988652AB}"/>
          </ac:spMkLst>
        </pc:spChg>
      </pc:sldChg>
      <pc:sldChg chg="modSp mod">
        <pc:chgData name="Auvil, Adam" userId="1ac1e4c8-aa5f-4986-b21a-c122d496814a" providerId="ADAL" clId="{A6603874-EE8A-4CE6-8454-0B8489953303}" dt="2024-07-19T03:27:27.701" v="204" actId="1036"/>
        <pc:sldMkLst>
          <pc:docMk/>
          <pc:sldMk cId="1392506351" sldId="3652"/>
        </pc:sldMkLst>
        <pc:spChg chg="mod">
          <ac:chgData name="Auvil, Adam" userId="1ac1e4c8-aa5f-4986-b21a-c122d496814a" providerId="ADAL" clId="{A6603874-EE8A-4CE6-8454-0B8489953303}" dt="2024-07-19T03:26:34.438" v="192" actId="1038"/>
          <ac:spMkLst>
            <pc:docMk/>
            <pc:sldMk cId="1392506351" sldId="3652"/>
            <ac:spMk id="6" creationId="{90BA3496-F9BE-A6A6-1557-834C1FE9709C}"/>
          </ac:spMkLst>
        </pc:spChg>
        <pc:spChg chg="mod">
          <ac:chgData name="Auvil, Adam" userId="1ac1e4c8-aa5f-4986-b21a-c122d496814a" providerId="ADAL" clId="{A6603874-EE8A-4CE6-8454-0B8489953303}" dt="2024-07-19T03:27:27.701" v="204" actId="1036"/>
          <ac:spMkLst>
            <pc:docMk/>
            <pc:sldMk cId="1392506351" sldId="3652"/>
            <ac:spMk id="10" creationId="{A4C69A5A-27D3-B24B-6136-63151D3FB7E8}"/>
          </ac:spMkLst>
        </pc:spChg>
        <pc:spChg chg="mod">
          <ac:chgData name="Auvil, Adam" userId="1ac1e4c8-aa5f-4986-b21a-c122d496814a" providerId="ADAL" clId="{A6603874-EE8A-4CE6-8454-0B8489953303}" dt="2024-07-19T03:26:22.127" v="185" actId="20577"/>
          <ac:spMkLst>
            <pc:docMk/>
            <pc:sldMk cId="1392506351" sldId="3652"/>
            <ac:spMk id="16" creationId="{F7C703BB-2076-2623-55D4-C764175EACFC}"/>
          </ac:spMkLst>
        </pc:spChg>
      </pc:sldChg>
      <pc:sldChg chg="addSp modSp mod">
        <pc:chgData name="Auvil, Adam" userId="1ac1e4c8-aa5f-4986-b21a-c122d496814a" providerId="ADAL" clId="{A6603874-EE8A-4CE6-8454-0B8489953303}" dt="2024-07-19T03:49:54.221" v="690" actId="14100"/>
        <pc:sldMkLst>
          <pc:docMk/>
          <pc:sldMk cId="1990439066" sldId="3654"/>
        </pc:sldMkLst>
        <pc:spChg chg="mod">
          <ac:chgData name="Auvil, Adam" userId="1ac1e4c8-aa5f-4986-b21a-c122d496814a" providerId="ADAL" clId="{A6603874-EE8A-4CE6-8454-0B8489953303}" dt="2024-07-19T03:29:48.439" v="211" actId="14100"/>
          <ac:spMkLst>
            <pc:docMk/>
            <pc:sldMk cId="1990439066" sldId="3654"/>
            <ac:spMk id="5" creationId="{8089F56A-EDEE-C08F-DB63-4E059DE3C044}"/>
          </ac:spMkLst>
        </pc:spChg>
        <pc:spChg chg="mod">
          <ac:chgData name="Auvil, Adam" userId="1ac1e4c8-aa5f-4986-b21a-c122d496814a" providerId="ADAL" clId="{A6603874-EE8A-4CE6-8454-0B8489953303}" dt="2024-07-19T03:46:35.074" v="582" actId="14100"/>
          <ac:spMkLst>
            <pc:docMk/>
            <pc:sldMk cId="1990439066" sldId="3654"/>
            <ac:spMk id="8" creationId="{CD0EDFDB-930B-64DF-2C2A-63FCA6669114}"/>
          </ac:spMkLst>
        </pc:spChg>
        <pc:spChg chg="add mod">
          <ac:chgData name="Auvil, Adam" userId="1ac1e4c8-aa5f-4986-b21a-c122d496814a" providerId="ADAL" clId="{A6603874-EE8A-4CE6-8454-0B8489953303}" dt="2024-07-19T03:47:24.153" v="594" actId="1076"/>
          <ac:spMkLst>
            <pc:docMk/>
            <pc:sldMk cId="1990439066" sldId="3654"/>
            <ac:spMk id="9" creationId="{F336C9BA-540E-317E-CFD9-A4291D40CA0E}"/>
          </ac:spMkLst>
        </pc:spChg>
        <pc:spChg chg="mod">
          <ac:chgData name="Auvil, Adam" userId="1ac1e4c8-aa5f-4986-b21a-c122d496814a" providerId="ADAL" clId="{A6603874-EE8A-4CE6-8454-0B8489953303}" dt="2024-07-19T03:45:36.690" v="539" actId="404"/>
          <ac:spMkLst>
            <pc:docMk/>
            <pc:sldMk cId="1990439066" sldId="3654"/>
            <ac:spMk id="10" creationId="{A67C1AC7-F542-C276-8638-BA0CB3682F44}"/>
          </ac:spMkLst>
        </pc:spChg>
        <pc:spChg chg="mod">
          <ac:chgData name="Auvil, Adam" userId="1ac1e4c8-aa5f-4986-b21a-c122d496814a" providerId="ADAL" clId="{A6603874-EE8A-4CE6-8454-0B8489953303}" dt="2024-07-19T03:49:54.221" v="690" actId="14100"/>
          <ac:spMkLst>
            <pc:docMk/>
            <pc:sldMk cId="1990439066" sldId="3654"/>
            <ac:spMk id="12" creationId="{F2F4662C-2FF4-F915-6431-D66B2DFADBC1}"/>
          </ac:spMkLst>
        </pc:spChg>
        <pc:spChg chg="add mod">
          <ac:chgData name="Auvil, Adam" userId="1ac1e4c8-aa5f-4986-b21a-c122d496814a" providerId="ADAL" clId="{A6603874-EE8A-4CE6-8454-0B8489953303}" dt="2024-07-19T03:48:35.701" v="669" actId="1035"/>
          <ac:spMkLst>
            <pc:docMk/>
            <pc:sldMk cId="1990439066" sldId="3654"/>
            <ac:spMk id="14" creationId="{279F7D9B-7C0D-7C95-3CE7-1B21AB0F6FBA}"/>
          </ac:spMkLst>
        </pc:spChg>
        <pc:spChg chg="mod">
          <ac:chgData name="Auvil, Adam" userId="1ac1e4c8-aa5f-4986-b21a-c122d496814a" providerId="ADAL" clId="{A6603874-EE8A-4CE6-8454-0B8489953303}" dt="2024-07-19T03:45:40.653" v="540" actId="404"/>
          <ac:spMkLst>
            <pc:docMk/>
            <pc:sldMk cId="1990439066" sldId="3654"/>
            <ac:spMk id="16" creationId="{E3D193ED-8022-07A0-4C68-D106672C6CD2}"/>
          </ac:spMkLst>
        </pc:spChg>
        <pc:graphicFrameChg chg="mod">
          <ac:chgData name="Auvil, Adam" userId="1ac1e4c8-aa5f-4986-b21a-c122d496814a" providerId="ADAL" clId="{A6603874-EE8A-4CE6-8454-0B8489953303}" dt="2024-07-19T03:30:38.055" v="218"/>
          <ac:graphicFrameMkLst>
            <pc:docMk/>
            <pc:sldMk cId="1990439066" sldId="3654"/>
            <ac:graphicFrameMk id="20" creationId="{0D8F0A5E-5CCC-4442-BC03-6441DD8000A0}"/>
          </ac:graphicFrameMkLst>
        </pc:graphicFrameChg>
      </pc:sldChg>
      <pc:sldChg chg="modSp mod">
        <pc:chgData name="Auvil, Adam" userId="1ac1e4c8-aa5f-4986-b21a-c122d496814a" providerId="ADAL" clId="{A6603874-EE8A-4CE6-8454-0B8489953303}" dt="2024-07-18T23:05:49.682" v="156" actId="14100"/>
        <pc:sldMkLst>
          <pc:docMk/>
          <pc:sldMk cId="325674005" sldId="3656"/>
        </pc:sldMkLst>
        <pc:spChg chg="mod">
          <ac:chgData name="Auvil, Adam" userId="1ac1e4c8-aa5f-4986-b21a-c122d496814a" providerId="ADAL" clId="{A6603874-EE8A-4CE6-8454-0B8489953303}" dt="2024-07-18T23:05:49.682" v="156" actId="14100"/>
          <ac:spMkLst>
            <pc:docMk/>
            <pc:sldMk cId="325674005" sldId="3656"/>
            <ac:spMk id="24" creationId="{3C1CAB71-800B-8AE1-8055-3A01A2BD8B8B}"/>
          </ac:spMkLst>
        </pc:spChg>
      </pc:sldChg>
      <pc:sldChg chg="modSp mod">
        <pc:chgData name="Auvil, Adam" userId="1ac1e4c8-aa5f-4986-b21a-c122d496814a" providerId="ADAL" clId="{A6603874-EE8A-4CE6-8454-0B8489953303}" dt="2024-07-18T22:59:05.137" v="155" actId="20577"/>
        <pc:sldMkLst>
          <pc:docMk/>
          <pc:sldMk cId="2109030884" sldId="3658"/>
        </pc:sldMkLst>
        <pc:spChg chg="mod">
          <ac:chgData name="Auvil, Adam" userId="1ac1e4c8-aa5f-4986-b21a-c122d496814a" providerId="ADAL" clId="{A6603874-EE8A-4CE6-8454-0B8489953303}" dt="2024-07-18T22:59:05.137" v="155" actId="20577"/>
          <ac:spMkLst>
            <pc:docMk/>
            <pc:sldMk cId="2109030884" sldId="3658"/>
            <ac:spMk id="12" creationId="{926D197E-5DD2-8D92-014B-D4FF663C1FFA}"/>
          </ac:spMkLst>
        </pc:spChg>
      </pc:sldChg>
      <pc:sldChg chg="modSp mod">
        <pc:chgData name="Auvil, Adam" userId="1ac1e4c8-aa5f-4986-b21a-c122d496814a" providerId="ADAL" clId="{A6603874-EE8A-4CE6-8454-0B8489953303}" dt="2024-07-18T22:54:15.084" v="107" actId="400"/>
        <pc:sldMkLst>
          <pc:docMk/>
          <pc:sldMk cId="2459426337" sldId="3661"/>
        </pc:sldMkLst>
        <pc:spChg chg="mod">
          <ac:chgData name="Auvil, Adam" userId="1ac1e4c8-aa5f-4986-b21a-c122d496814a" providerId="ADAL" clId="{A6603874-EE8A-4CE6-8454-0B8489953303}" dt="2024-07-18T22:53:58.663" v="105" actId="400"/>
          <ac:spMkLst>
            <pc:docMk/>
            <pc:sldMk cId="2459426337" sldId="3661"/>
            <ac:spMk id="18" creationId="{F9CD4D1F-7D66-031A-6B30-6B78C399617A}"/>
          </ac:spMkLst>
        </pc:spChg>
        <pc:spChg chg="mod">
          <ac:chgData name="Auvil, Adam" userId="1ac1e4c8-aa5f-4986-b21a-c122d496814a" providerId="ADAL" clId="{A6603874-EE8A-4CE6-8454-0B8489953303}" dt="2024-07-18T22:54:15.084" v="107" actId="400"/>
          <ac:spMkLst>
            <pc:docMk/>
            <pc:sldMk cId="2459426337" sldId="3661"/>
            <ac:spMk id="27" creationId="{56194A91-52EB-DB41-4F63-3E0F30BC7B16}"/>
          </ac:spMkLst>
        </pc:spChg>
      </pc:sldChg>
      <pc:sldChg chg="modSp mod">
        <pc:chgData name="Auvil, Adam" userId="1ac1e4c8-aa5f-4986-b21a-c122d496814a" providerId="ADAL" clId="{A6603874-EE8A-4CE6-8454-0B8489953303}" dt="2024-07-18T22:56:10.643" v="127" actId="207"/>
        <pc:sldMkLst>
          <pc:docMk/>
          <pc:sldMk cId="2246294066" sldId="3662"/>
        </pc:sldMkLst>
        <pc:spChg chg="mod">
          <ac:chgData name="Auvil, Adam" userId="1ac1e4c8-aa5f-4986-b21a-c122d496814a" providerId="ADAL" clId="{A6603874-EE8A-4CE6-8454-0B8489953303}" dt="2024-07-18T22:56:10.643" v="127" actId="207"/>
          <ac:spMkLst>
            <pc:docMk/>
            <pc:sldMk cId="2246294066" sldId="3662"/>
            <ac:spMk id="18" creationId="{F9CD4D1F-7D66-031A-6B30-6B78C399617A}"/>
          </ac:spMkLst>
        </pc:spChg>
        <pc:spChg chg="mod">
          <ac:chgData name="Auvil, Adam" userId="1ac1e4c8-aa5f-4986-b21a-c122d496814a" providerId="ADAL" clId="{A6603874-EE8A-4CE6-8454-0B8489953303}" dt="2024-07-18T22:55:01.447" v="113" actId="20577"/>
          <ac:spMkLst>
            <pc:docMk/>
            <pc:sldMk cId="2246294066" sldId="3662"/>
            <ac:spMk id="27" creationId="{56194A91-52EB-DB41-4F63-3E0F30BC7B16}"/>
          </ac:spMkLst>
        </pc:spChg>
      </pc:sldChg>
      <pc:sldChg chg="modSp mod">
        <pc:chgData name="Auvil, Adam" userId="1ac1e4c8-aa5f-4986-b21a-c122d496814a" providerId="ADAL" clId="{A6603874-EE8A-4CE6-8454-0B8489953303}" dt="2024-07-18T22:57:31.978" v="144" actId="400"/>
        <pc:sldMkLst>
          <pc:docMk/>
          <pc:sldMk cId="1009649221" sldId="3663"/>
        </pc:sldMkLst>
        <pc:spChg chg="mod">
          <ac:chgData name="Auvil, Adam" userId="1ac1e4c8-aa5f-4986-b21a-c122d496814a" providerId="ADAL" clId="{A6603874-EE8A-4CE6-8454-0B8489953303}" dt="2024-07-18T22:57:31.978" v="144" actId="400"/>
          <ac:spMkLst>
            <pc:docMk/>
            <pc:sldMk cId="1009649221" sldId="3663"/>
            <ac:spMk id="8" creationId="{2796ED42-B4D1-A747-3031-6115EEC52798}"/>
          </ac:spMkLst>
        </pc:spChg>
        <pc:spChg chg="mod">
          <ac:chgData name="Auvil, Adam" userId="1ac1e4c8-aa5f-4986-b21a-c122d496814a" providerId="ADAL" clId="{A6603874-EE8A-4CE6-8454-0B8489953303}" dt="2024-07-18T22:56:41.698" v="138" actId="207"/>
          <ac:spMkLst>
            <pc:docMk/>
            <pc:sldMk cId="1009649221" sldId="3663"/>
            <ac:spMk id="18" creationId="{F9CD4D1F-7D66-031A-6B30-6B78C399617A}"/>
          </ac:spMkLst>
        </pc:spChg>
      </pc:sldChg>
      <pc:sldChg chg="modSp mod">
        <pc:chgData name="Auvil, Adam" userId="1ac1e4c8-aa5f-4986-b21a-c122d496814a" providerId="ADAL" clId="{A6603874-EE8A-4CE6-8454-0B8489953303}" dt="2024-07-18T23:46:56.777" v="183"/>
        <pc:sldMkLst>
          <pc:docMk/>
          <pc:sldMk cId="3773773127" sldId="3695"/>
        </pc:sldMkLst>
        <pc:spChg chg="mod">
          <ac:chgData name="Auvil, Adam" userId="1ac1e4c8-aa5f-4986-b21a-c122d496814a" providerId="ADAL" clId="{A6603874-EE8A-4CE6-8454-0B8489953303}" dt="2024-07-18T23:46:03.154" v="180" actId="14100"/>
          <ac:spMkLst>
            <pc:docMk/>
            <pc:sldMk cId="3773773127" sldId="3695"/>
            <ac:spMk id="3" creationId="{2AB106B9-47B0-54F9-B1B2-6CFF595C6FBC}"/>
          </ac:spMkLst>
        </pc:spChg>
        <pc:graphicFrameChg chg="mod">
          <ac:chgData name="Auvil, Adam" userId="1ac1e4c8-aa5f-4986-b21a-c122d496814a" providerId="ADAL" clId="{A6603874-EE8A-4CE6-8454-0B8489953303}" dt="2024-07-18T23:46:56.777" v="183"/>
          <ac:graphicFrameMkLst>
            <pc:docMk/>
            <pc:sldMk cId="3773773127" sldId="3695"/>
            <ac:graphicFrameMk id="2" creationId="{2557CE17-49EC-C935-5536-87D6C5F1050C}"/>
          </ac:graphicFrameMkLst>
        </pc:graphicFrameChg>
      </pc:sldChg>
      <pc:sldChg chg="new del">
        <pc:chgData name="Auvil, Adam" userId="1ac1e4c8-aa5f-4986-b21a-c122d496814a" providerId="ADAL" clId="{A6603874-EE8A-4CE6-8454-0B8489953303}" dt="2024-07-18T23:08:07.705" v="158" actId="680"/>
        <pc:sldMkLst>
          <pc:docMk/>
          <pc:sldMk cId="1741525185" sldId="3701"/>
        </pc:sldMkLst>
      </pc:sldChg>
    </pc:docChg>
  </pc:docChgLst>
  <pc:docChgLst>
    <pc:chgData name="Auvil, Adam" userId="1ac1e4c8-aa5f-4986-b21a-c122d496814a" providerId="ADAL" clId="{CF3015D7-4134-4AFA-B349-CA6D66DAF175}"/>
    <pc:docChg chg="custSel modSld">
      <pc:chgData name="Auvil, Adam" userId="1ac1e4c8-aa5f-4986-b21a-c122d496814a" providerId="ADAL" clId="{CF3015D7-4134-4AFA-B349-CA6D66DAF175}" dt="2024-07-28T18:43:19.856" v="128" actId="115"/>
      <pc:docMkLst>
        <pc:docMk/>
      </pc:docMkLst>
      <pc:sldChg chg="modCm">
        <pc:chgData name="Auvil, Adam" userId="1ac1e4c8-aa5f-4986-b21a-c122d496814a" providerId="ADAL" clId="{CF3015D7-4134-4AFA-B349-CA6D66DAF175}" dt="2024-07-28T18:40:09.125" v="125"/>
        <pc:sldMkLst>
          <pc:docMk/>
          <pc:sldMk cId="3300724769" sldId="272"/>
        </pc:sldMkLst>
        <pc:extLst>
          <p:ext xmlns:p="http://schemas.openxmlformats.org/presentationml/2006/main" uri="{D6D511B9-2390-475A-947B-AFAB55BFBCF1}">
            <pc226:cmChg xmlns:pc226="http://schemas.microsoft.com/office/powerpoint/2022/06/main/command" chg="mod modRxn">
              <pc226:chgData name="Auvil, Adam" userId="1ac1e4c8-aa5f-4986-b21a-c122d496814a" providerId="ADAL" clId="{CF3015D7-4134-4AFA-B349-CA6D66DAF175}" dt="2024-07-28T18:40:09.125" v="125"/>
              <pc2:cmMkLst xmlns:pc2="http://schemas.microsoft.com/office/powerpoint/2019/9/main/command">
                <pc:docMk/>
                <pc:sldMk cId="3300724769" sldId="272"/>
                <pc2:cmMk id="{430250C4-42BF-4855-918C-6F5FCFEE6B16}"/>
              </pc2:cmMkLst>
              <pc226:cmRplyChg chg="add">
                <pc226:chgData name="Auvil, Adam" userId="1ac1e4c8-aa5f-4986-b21a-c122d496814a" providerId="ADAL" clId="{CF3015D7-4134-4AFA-B349-CA6D66DAF175}" dt="2024-07-28T18:40:09.125" v="125"/>
                <pc2:cmRplyMkLst xmlns:pc2="http://schemas.microsoft.com/office/powerpoint/2019/9/main/command">
                  <pc:docMk/>
                  <pc:sldMk cId="3300724769" sldId="272"/>
                  <pc2:cmMk id="{430250C4-42BF-4855-918C-6F5FCFEE6B16}"/>
                  <pc2:cmRplyMk id="{1FE26D3F-49C1-41AC-9772-62D2FA486A70}"/>
                </pc2:cmRplyMkLst>
              </pc226:cmRplyChg>
            </pc226:cmChg>
          </p:ext>
        </pc:extLst>
      </pc:sldChg>
      <pc:sldChg chg="modSp mod">
        <pc:chgData name="Auvil, Adam" userId="1ac1e4c8-aa5f-4986-b21a-c122d496814a" providerId="ADAL" clId="{CF3015D7-4134-4AFA-B349-CA6D66DAF175}" dt="2024-07-28T18:43:19.856" v="128" actId="115"/>
        <pc:sldMkLst>
          <pc:docMk/>
          <pc:sldMk cId="4148819779" sldId="3653"/>
        </pc:sldMkLst>
        <pc:spChg chg="mod">
          <ac:chgData name="Auvil, Adam" userId="1ac1e4c8-aa5f-4986-b21a-c122d496814a" providerId="ADAL" clId="{CF3015D7-4134-4AFA-B349-CA6D66DAF175}" dt="2024-07-28T18:43:19.856" v="128" actId="115"/>
          <ac:spMkLst>
            <pc:docMk/>
            <pc:sldMk cId="4148819779" sldId="3653"/>
            <ac:spMk id="6" creationId="{E5113766-33FA-488B-0678-9AE8723C4402}"/>
          </ac:spMkLst>
        </pc:spChg>
      </pc:sldChg>
      <pc:sldChg chg="addSp delSp modSp mod">
        <pc:chgData name="Auvil, Adam" userId="1ac1e4c8-aa5f-4986-b21a-c122d496814a" providerId="ADAL" clId="{CF3015D7-4134-4AFA-B349-CA6D66DAF175}" dt="2024-07-28T18:26:09.892" v="121"/>
        <pc:sldMkLst>
          <pc:docMk/>
          <pc:sldMk cId="1990439066" sldId="3654"/>
        </pc:sldMkLst>
        <pc:spChg chg="mod">
          <ac:chgData name="Auvil, Adam" userId="1ac1e4c8-aa5f-4986-b21a-c122d496814a" providerId="ADAL" clId="{CF3015D7-4134-4AFA-B349-CA6D66DAF175}" dt="2024-07-26T15:19:52.646" v="99" actId="1037"/>
          <ac:spMkLst>
            <pc:docMk/>
            <pc:sldMk cId="1990439066" sldId="3654"/>
            <ac:spMk id="5" creationId="{0EB2808B-5BEA-1D2B-6C09-FBD56E9B815D}"/>
          </ac:spMkLst>
        </pc:spChg>
        <pc:spChg chg="mod">
          <ac:chgData name="Auvil, Adam" userId="1ac1e4c8-aa5f-4986-b21a-c122d496814a" providerId="ADAL" clId="{CF3015D7-4134-4AFA-B349-CA6D66DAF175}" dt="2024-07-26T15:20:02.568" v="102" actId="1037"/>
          <ac:spMkLst>
            <pc:docMk/>
            <pc:sldMk cId="1990439066" sldId="3654"/>
            <ac:spMk id="6" creationId="{A6C49B91-79D2-07E0-86C3-52AC94A6A729}"/>
          </ac:spMkLst>
        </pc:spChg>
        <pc:spChg chg="mod">
          <ac:chgData name="Auvil, Adam" userId="1ac1e4c8-aa5f-4986-b21a-c122d496814a" providerId="ADAL" clId="{CF3015D7-4134-4AFA-B349-CA6D66DAF175}" dt="2024-07-28T18:26:09.892" v="121"/>
          <ac:spMkLst>
            <pc:docMk/>
            <pc:sldMk cId="1990439066" sldId="3654"/>
            <ac:spMk id="12" creationId="{F2F4662C-2FF4-F915-6431-D66B2DFADBC1}"/>
          </ac:spMkLst>
        </pc:spChg>
        <pc:graphicFrameChg chg="mod">
          <ac:chgData name="Auvil, Adam" userId="1ac1e4c8-aa5f-4986-b21a-c122d496814a" providerId="ADAL" clId="{CF3015D7-4134-4AFA-B349-CA6D66DAF175}" dt="2024-07-26T15:19:10.474" v="85" actId="14100"/>
          <ac:graphicFrameMkLst>
            <pc:docMk/>
            <pc:sldMk cId="1990439066" sldId="3654"/>
            <ac:graphicFrameMk id="18" creationId="{E34E48E1-8760-48B9-9EF4-1BFFA6F9FDCF}"/>
          </ac:graphicFrameMkLst>
        </pc:graphicFrameChg>
        <pc:graphicFrameChg chg="mod">
          <ac:chgData name="Auvil, Adam" userId="1ac1e4c8-aa5f-4986-b21a-c122d496814a" providerId="ADAL" clId="{CF3015D7-4134-4AFA-B349-CA6D66DAF175}" dt="2024-07-26T15:19:16.195" v="86" actId="14100"/>
          <ac:graphicFrameMkLst>
            <pc:docMk/>
            <pc:sldMk cId="1990439066" sldId="3654"/>
            <ac:graphicFrameMk id="19" creationId="{AF7B6CCB-AAEB-4A9C-B0F1-8DE52AD761B0}"/>
          </ac:graphicFrameMkLst>
        </pc:graphicFrameChg>
        <pc:graphicFrameChg chg="mod">
          <ac:chgData name="Auvil, Adam" userId="1ac1e4c8-aa5f-4986-b21a-c122d496814a" providerId="ADAL" clId="{CF3015D7-4134-4AFA-B349-CA6D66DAF175}" dt="2024-07-26T15:19:23.335" v="87" actId="14100"/>
          <ac:graphicFrameMkLst>
            <pc:docMk/>
            <pc:sldMk cId="1990439066" sldId="3654"/>
            <ac:graphicFrameMk id="20" creationId="{0D8F0A5E-5CCC-4442-BC03-6441DD8000A0}"/>
          </ac:graphicFrameMkLst>
        </pc:graphicFrameChg>
        <pc:cxnChg chg="add del mod">
          <ac:chgData name="Auvil, Adam" userId="1ac1e4c8-aa5f-4986-b21a-c122d496814a" providerId="ADAL" clId="{CF3015D7-4134-4AFA-B349-CA6D66DAF175}" dt="2024-07-26T15:20:09.344" v="103" actId="478"/>
          <ac:cxnSpMkLst>
            <pc:docMk/>
            <pc:sldMk cId="1990439066" sldId="3654"/>
            <ac:cxnSpMk id="27" creationId="{41EE28D1-1588-30DF-419A-110384684953}"/>
          </ac:cxnSpMkLst>
        </pc:cxnChg>
        <pc:cxnChg chg="add del mod">
          <ac:chgData name="Auvil, Adam" userId="1ac1e4c8-aa5f-4986-b21a-c122d496814a" providerId="ADAL" clId="{CF3015D7-4134-4AFA-B349-CA6D66DAF175}" dt="2024-07-26T15:20:11.203" v="104" actId="478"/>
          <ac:cxnSpMkLst>
            <pc:docMk/>
            <pc:sldMk cId="1990439066" sldId="3654"/>
            <ac:cxnSpMk id="28" creationId="{43B473F9-C4B9-CEF5-0B2C-412573ED0C48}"/>
          </ac:cxnSpMkLst>
        </pc:cxnChg>
      </pc:sldChg>
      <pc:sldChg chg="modSp mod">
        <pc:chgData name="Auvil, Adam" userId="1ac1e4c8-aa5f-4986-b21a-c122d496814a" providerId="ADAL" clId="{CF3015D7-4134-4AFA-B349-CA6D66DAF175}" dt="2024-07-26T21:07:31.079" v="115" actId="400"/>
        <pc:sldMkLst>
          <pc:docMk/>
          <pc:sldMk cId="325674005" sldId="3656"/>
        </pc:sldMkLst>
        <pc:spChg chg="mod">
          <ac:chgData name="Auvil, Adam" userId="1ac1e4c8-aa5f-4986-b21a-c122d496814a" providerId="ADAL" clId="{CF3015D7-4134-4AFA-B349-CA6D66DAF175}" dt="2024-07-26T21:07:31.079" v="115" actId="400"/>
          <ac:spMkLst>
            <pc:docMk/>
            <pc:sldMk cId="325674005" sldId="3656"/>
            <ac:spMk id="26" creationId="{DD64D7C2-6055-2D4C-49DD-DE61CD270DEF}"/>
          </ac:spMkLst>
        </pc:spChg>
        <pc:spChg chg="mod">
          <ac:chgData name="Auvil, Adam" userId="1ac1e4c8-aa5f-4986-b21a-c122d496814a" providerId="ADAL" clId="{CF3015D7-4134-4AFA-B349-CA6D66DAF175}" dt="2024-07-26T21:02:57.036" v="106" actId="400"/>
          <ac:spMkLst>
            <pc:docMk/>
            <pc:sldMk cId="325674005" sldId="3656"/>
            <ac:spMk id="28" creationId="{DF1D879A-4F45-6982-EAF0-0AD435128A72}"/>
          </ac:spMkLst>
        </pc:spChg>
      </pc:sldChg>
      <pc:sldChg chg="modSp mod modCm">
        <pc:chgData name="Auvil, Adam" userId="1ac1e4c8-aa5f-4986-b21a-c122d496814a" providerId="ADAL" clId="{CF3015D7-4134-4AFA-B349-CA6D66DAF175}" dt="2024-07-28T18:15:49.397" v="120" actId="400"/>
        <pc:sldMkLst>
          <pc:docMk/>
          <pc:sldMk cId="2459426337" sldId="3661"/>
        </pc:sldMkLst>
        <pc:spChg chg="mod">
          <ac:chgData name="Auvil, Adam" userId="1ac1e4c8-aa5f-4986-b21a-c122d496814a" providerId="ADAL" clId="{CF3015D7-4134-4AFA-B349-CA6D66DAF175}" dt="2024-07-28T18:15:49.397" v="120" actId="400"/>
          <ac:spMkLst>
            <pc:docMk/>
            <pc:sldMk cId="2459426337" sldId="3661"/>
            <ac:spMk id="8" creationId="{0C71F158-8226-7B9C-4889-F2891FB5F514}"/>
          </ac:spMkLst>
        </pc:spChg>
        <pc:extLst>
          <p:ext xmlns:p="http://schemas.openxmlformats.org/presentationml/2006/main" uri="{D6D511B9-2390-475A-947B-AFAB55BFBCF1}">
            <pc226:cmChg xmlns:pc226="http://schemas.microsoft.com/office/powerpoint/2022/06/main/command" chg="">
              <pc226:chgData name="Auvil, Adam" userId="1ac1e4c8-aa5f-4986-b21a-c122d496814a" providerId="ADAL" clId="{CF3015D7-4134-4AFA-B349-CA6D66DAF175}" dt="2024-07-28T18:15:33.081" v="118"/>
              <pc2:cmMkLst xmlns:pc2="http://schemas.microsoft.com/office/powerpoint/2019/9/main/command">
                <pc:docMk/>
                <pc:sldMk cId="2459426337" sldId="3661"/>
                <pc2:cmMk id="{5770E259-B5D6-4562-9E73-937915157255}"/>
              </pc2:cmMkLst>
              <pc226:cmRplyChg chg="add">
                <pc226:chgData name="Auvil, Adam" userId="1ac1e4c8-aa5f-4986-b21a-c122d496814a" providerId="ADAL" clId="{CF3015D7-4134-4AFA-B349-CA6D66DAF175}" dt="2024-07-28T18:15:33.081" v="118"/>
                <pc2:cmRplyMkLst xmlns:pc2="http://schemas.microsoft.com/office/powerpoint/2019/9/main/command">
                  <pc:docMk/>
                  <pc:sldMk cId="2459426337" sldId="3661"/>
                  <pc2:cmMk id="{5770E259-B5D6-4562-9E73-937915157255}"/>
                  <pc2:cmRplyMk id="{505BEF8B-6E51-4F19-94C5-50C257A93723}"/>
                </pc2:cmRplyMkLst>
              </pc226:cmRplyChg>
            </pc226:cmChg>
          </p:ext>
        </pc:extLst>
      </pc:sldChg>
      <pc:sldChg chg="modSp mod modCm">
        <pc:chgData name="Auvil, Adam" userId="1ac1e4c8-aa5f-4986-b21a-c122d496814a" providerId="ADAL" clId="{CF3015D7-4134-4AFA-B349-CA6D66DAF175}" dt="2024-07-28T18:40:41.419" v="127"/>
        <pc:sldMkLst>
          <pc:docMk/>
          <pc:sldMk cId="2738999567" sldId="3667"/>
        </pc:sldMkLst>
        <pc:spChg chg="mod">
          <ac:chgData name="Auvil, Adam" userId="1ac1e4c8-aa5f-4986-b21a-c122d496814a" providerId="ADAL" clId="{CF3015D7-4134-4AFA-B349-CA6D66DAF175}" dt="2024-07-28T18:40:34.353" v="126" actId="20577"/>
          <ac:spMkLst>
            <pc:docMk/>
            <pc:sldMk cId="2738999567" sldId="3667"/>
            <ac:spMk id="7" creationId="{F80A0469-4419-4722-BFE1-5EAFAF5CA974}"/>
          </ac:spMkLst>
        </pc:spChg>
        <pc:extLst>
          <p:ext xmlns:p="http://schemas.openxmlformats.org/presentationml/2006/main" uri="{D6D511B9-2390-475A-947B-AFAB55BFBCF1}">
            <pc226:cmChg xmlns:pc226="http://schemas.microsoft.com/office/powerpoint/2022/06/main/command" chg="">
              <pc226:chgData name="Auvil, Adam" userId="1ac1e4c8-aa5f-4986-b21a-c122d496814a" providerId="ADAL" clId="{CF3015D7-4134-4AFA-B349-CA6D66DAF175}" dt="2024-07-28T18:40:41.419" v="127"/>
              <pc2:cmMkLst xmlns:pc2="http://schemas.microsoft.com/office/powerpoint/2019/9/main/command">
                <pc:docMk/>
                <pc:sldMk cId="2738999567" sldId="3667"/>
                <pc2:cmMk id="{5CE0B67E-A065-416C-966A-FBAD03561A93}"/>
              </pc2:cmMkLst>
              <pc226:cmRplyChg chg="add">
                <pc226:chgData name="Auvil, Adam" userId="1ac1e4c8-aa5f-4986-b21a-c122d496814a" providerId="ADAL" clId="{CF3015D7-4134-4AFA-B349-CA6D66DAF175}" dt="2024-07-28T18:40:41.419" v="127"/>
                <pc2:cmRplyMkLst xmlns:pc2="http://schemas.microsoft.com/office/powerpoint/2019/9/main/command">
                  <pc:docMk/>
                  <pc:sldMk cId="2738999567" sldId="3667"/>
                  <pc2:cmMk id="{5CE0B67E-A065-416C-966A-FBAD03561A93}"/>
                  <pc2:cmRplyMk id="{F2DD9B6F-B23B-4375-9FC0-E72CB1A194C8}"/>
                </pc2:cmRplyMkLst>
              </pc226:cmRplyChg>
            </pc226:cmChg>
          </p:ext>
        </pc:extLst>
      </pc:sldChg>
      <pc:sldChg chg="modSp mod">
        <pc:chgData name="Auvil, Adam" userId="1ac1e4c8-aa5f-4986-b21a-c122d496814a" providerId="ADAL" clId="{CF3015D7-4134-4AFA-B349-CA6D66DAF175}" dt="2024-07-28T18:28:14.616" v="122" actId="20577"/>
        <pc:sldMkLst>
          <pc:docMk/>
          <pc:sldMk cId="526947312" sldId="3669"/>
        </pc:sldMkLst>
        <pc:spChg chg="mod">
          <ac:chgData name="Auvil, Adam" userId="1ac1e4c8-aa5f-4986-b21a-c122d496814a" providerId="ADAL" clId="{CF3015D7-4134-4AFA-B349-CA6D66DAF175}" dt="2024-07-28T18:28:14.616" v="122" actId="20577"/>
          <ac:spMkLst>
            <pc:docMk/>
            <pc:sldMk cId="526947312" sldId="3669"/>
            <ac:spMk id="9" creationId="{49896B36-9F68-4814-95D1-3BF51C4C38C7}"/>
          </ac:spMkLst>
        </pc:spChg>
      </pc:sldChg>
      <pc:sldChg chg="modCm">
        <pc:chgData name="Auvil, Adam" userId="1ac1e4c8-aa5f-4986-b21a-c122d496814a" providerId="ADAL" clId="{CF3015D7-4134-4AFA-B349-CA6D66DAF175}" dt="2024-07-28T18:38:56.773" v="123"/>
        <pc:sldMkLst>
          <pc:docMk/>
          <pc:sldMk cId="3416955373" sldId="3674"/>
        </pc:sldMkLst>
        <pc:extLst>
          <p:ext xmlns:p="http://schemas.openxmlformats.org/presentationml/2006/main" uri="{D6D511B9-2390-475A-947B-AFAB55BFBCF1}">
            <pc226:cmChg xmlns:pc226="http://schemas.microsoft.com/office/powerpoint/2022/06/main/command" chg="">
              <pc226:chgData name="Auvil, Adam" userId="1ac1e4c8-aa5f-4986-b21a-c122d496814a" providerId="ADAL" clId="{CF3015D7-4134-4AFA-B349-CA6D66DAF175}" dt="2024-07-28T18:38:56.773" v="123"/>
              <pc2:cmMkLst xmlns:pc2="http://schemas.microsoft.com/office/powerpoint/2019/9/main/command">
                <pc:docMk/>
                <pc:sldMk cId="3416955373" sldId="3674"/>
                <pc2:cmMk id="{329A6C1C-543A-4B25-8DE0-E6040FCB5417}"/>
              </pc2:cmMkLst>
              <pc226:cmRplyChg chg="add">
                <pc226:chgData name="Auvil, Adam" userId="1ac1e4c8-aa5f-4986-b21a-c122d496814a" providerId="ADAL" clId="{CF3015D7-4134-4AFA-B349-CA6D66DAF175}" dt="2024-07-28T18:38:56.773" v="123"/>
                <pc2:cmRplyMkLst xmlns:pc2="http://schemas.microsoft.com/office/powerpoint/2019/9/main/command">
                  <pc:docMk/>
                  <pc:sldMk cId="3416955373" sldId="3674"/>
                  <pc2:cmMk id="{329A6C1C-543A-4B25-8DE0-E6040FCB5417}"/>
                  <pc2:cmRplyMk id="{F21C52B6-A871-4CF6-A69F-5565F69CCB0B}"/>
                </pc2:cmRplyMkLst>
              </pc226:cmRplyChg>
            </pc226:cmChg>
          </p:ext>
        </pc:extLst>
      </pc:sldChg>
    </pc:docChg>
  </pc:docChgLst>
  <pc:docChgLst>
    <pc:chgData name="McDonough, Paul H" userId="S::paul.mcdonough@cnoinc.com::2627e09b-0c4f-4139-9896-4d6ea06e1ef3" providerId="AD" clId="Web-{4401E20E-CED9-0002-C284-A9A61587BE61}"/>
    <pc:docChg chg="modSld">
      <pc:chgData name="McDonough, Paul H" userId="S::paul.mcdonough@cnoinc.com::2627e09b-0c4f-4139-9896-4d6ea06e1ef3" providerId="AD" clId="Web-{4401E20E-CED9-0002-C284-A9A61587BE61}" dt="2024-07-29T16:16:41.470" v="62" actId="20577"/>
      <pc:docMkLst>
        <pc:docMk/>
      </pc:docMkLst>
      <pc:sldChg chg="modSp addCm modCm">
        <pc:chgData name="McDonough, Paul H" userId="S::paul.mcdonough@cnoinc.com::2627e09b-0c4f-4139-9896-4d6ea06e1ef3" providerId="AD" clId="Web-{4401E20E-CED9-0002-C284-A9A61587BE61}" dt="2024-07-29T16:16:41.470" v="62" actId="20577"/>
        <pc:sldMkLst>
          <pc:docMk/>
          <pc:sldMk cId="2830223688" sldId="3675"/>
        </pc:sldMkLst>
        <pc:spChg chg="mod">
          <ac:chgData name="McDonough, Paul H" userId="S::paul.mcdonough@cnoinc.com::2627e09b-0c4f-4139-9896-4d6ea06e1ef3" providerId="AD" clId="Web-{4401E20E-CED9-0002-C284-A9A61587BE61}" dt="2024-07-29T16:16:41.470" v="62" actId="20577"/>
          <ac:spMkLst>
            <pc:docMk/>
            <pc:sldMk cId="2830223688" sldId="3675"/>
            <ac:spMk id="41" creationId="{00000000-0000-0000-0000-000000000000}"/>
          </ac:spMkLst>
        </pc:spChg>
        <pc:extLst>
          <p:ext xmlns:p="http://schemas.openxmlformats.org/presentationml/2006/main" uri="{D6D511B9-2390-475A-947B-AFAB55BFBCF1}">
            <pc226:cmChg xmlns:pc226="http://schemas.microsoft.com/office/powerpoint/2022/06/main/command" chg="add mod">
              <pc226:chgData name="McDonough, Paul H" userId="S::paul.mcdonough@cnoinc.com::2627e09b-0c4f-4139-9896-4d6ea06e1ef3" providerId="AD" clId="Web-{4401E20E-CED9-0002-C284-A9A61587BE61}" dt="2024-07-29T16:08:37.237" v="60" actId="20577"/>
              <pc2:cmMkLst xmlns:pc2="http://schemas.microsoft.com/office/powerpoint/2019/9/main/command">
                <pc:docMk/>
                <pc:sldMk cId="2830223688" sldId="3675"/>
                <pc2:cmMk id="{6AB9F825-3449-44DD-8720-0F61BB0D145C}"/>
              </pc2:cmMkLst>
            </pc226:cmChg>
          </p:ext>
        </pc:extLst>
      </pc:sldChg>
    </pc:docChg>
  </pc:docChgLst>
  <pc:docChgLst>
    <pc:chgData name="Williams, Doug Jr." userId="S::doug.williams@banklife.com::e1bc2938-d5a9-41e8-81ce-a44483adb343" providerId="AD" clId="Web-{422D8D9C-57B1-4EE8-B260-85B4650E8828}"/>
    <pc:docChg chg="modSld">
      <pc:chgData name="Williams, Doug Jr." userId="S::doug.williams@banklife.com::e1bc2938-d5a9-41e8-81ce-a44483adb343" providerId="AD" clId="Web-{422D8D9C-57B1-4EE8-B260-85B4650E8828}" dt="2024-07-18T16:34:57.943" v="2" actId="20577"/>
      <pc:docMkLst>
        <pc:docMk/>
      </pc:docMkLst>
      <pc:sldChg chg="modSp">
        <pc:chgData name="Williams, Doug Jr." userId="S::doug.williams@banklife.com::e1bc2938-d5a9-41e8-81ce-a44483adb343" providerId="AD" clId="Web-{422D8D9C-57B1-4EE8-B260-85B4650E8828}" dt="2024-07-18T16:34:57.943" v="2" actId="20577"/>
        <pc:sldMkLst>
          <pc:docMk/>
          <pc:sldMk cId="2246294066" sldId="3662"/>
        </pc:sldMkLst>
        <pc:spChg chg="mod">
          <ac:chgData name="Williams, Doug Jr." userId="S::doug.williams@banklife.com::e1bc2938-d5a9-41e8-81ce-a44483adb343" providerId="AD" clId="Web-{422D8D9C-57B1-4EE8-B260-85B4650E8828}" dt="2024-07-18T16:34:57.943" v="2" actId="20577"/>
          <ac:spMkLst>
            <pc:docMk/>
            <pc:sldMk cId="2246294066" sldId="3662"/>
            <ac:spMk id="9" creationId="{1ACE251A-EDAB-73B2-F053-4C61890E9A8F}"/>
          </ac:spMkLst>
        </pc:spChg>
      </pc:sldChg>
    </pc:docChg>
  </pc:docChgLst>
  <pc:docChgLst>
    <pc:chgData name="Wildin, Michellen" userId="S::micki.wildin@cnoinc.com::db8a927a-56a7-41c0-9155-2c54fe73a136" providerId="AD" clId="Web-{60B663D8-00CC-7F1D-9B84-194C592D632F}"/>
    <pc:docChg chg="mod">
      <pc:chgData name="Wildin, Michellen" userId="S::micki.wildin@cnoinc.com::db8a927a-56a7-41c0-9155-2c54fe73a136" providerId="AD" clId="Web-{60B663D8-00CC-7F1D-9B84-194C592D632F}" dt="2024-07-28T18:21:17.446" v="6"/>
      <pc:docMkLst>
        <pc:docMk/>
      </pc:docMkLst>
      <pc:sldChg chg="addCm">
        <pc:chgData name="Wildin, Michellen" userId="S::micki.wildin@cnoinc.com::db8a927a-56a7-41c0-9155-2c54fe73a136" providerId="AD" clId="Web-{60B663D8-00CC-7F1D-9B84-194C592D632F}" dt="2024-07-28T17:55:37.396" v="1"/>
        <pc:sldMkLst>
          <pc:docMk/>
          <pc:sldMk cId="3300724769" sldId="272"/>
        </pc:sldMkLst>
        <pc:extLst>
          <p:ext xmlns:p="http://schemas.openxmlformats.org/presentationml/2006/main" uri="{D6D511B9-2390-475A-947B-AFAB55BFBCF1}">
            <pc226:cmChg xmlns:pc226="http://schemas.microsoft.com/office/powerpoint/2022/06/main/command" chg="add">
              <pc226:chgData name="Wildin, Michellen" userId="S::micki.wildin@cnoinc.com::db8a927a-56a7-41c0-9155-2c54fe73a136" providerId="AD" clId="Web-{60B663D8-00CC-7F1D-9B84-194C592D632F}" dt="2024-07-28T17:55:37.396" v="1"/>
              <pc2:cmMkLst xmlns:pc2="http://schemas.microsoft.com/office/powerpoint/2019/9/main/command">
                <pc:docMk/>
                <pc:sldMk cId="3300724769" sldId="272"/>
                <pc2:cmMk id="{430250C4-42BF-4855-918C-6F5FCFEE6B16}"/>
              </pc2:cmMkLst>
            </pc226:cmChg>
          </p:ext>
        </pc:extLst>
      </pc:sldChg>
      <pc:sldChg chg="addCm">
        <pc:chgData name="Wildin, Michellen" userId="S::micki.wildin@cnoinc.com::db8a927a-56a7-41c0-9155-2c54fe73a136" providerId="AD" clId="Web-{60B663D8-00CC-7F1D-9B84-194C592D632F}" dt="2024-07-28T17:58:25.666" v="2"/>
        <pc:sldMkLst>
          <pc:docMk/>
          <pc:sldMk cId="2459426337" sldId="3661"/>
        </pc:sldMkLst>
        <pc:extLst>
          <p:ext xmlns:p="http://schemas.openxmlformats.org/presentationml/2006/main" uri="{D6D511B9-2390-475A-947B-AFAB55BFBCF1}">
            <pc226:cmChg xmlns:pc226="http://schemas.microsoft.com/office/powerpoint/2022/06/main/command" chg="add">
              <pc226:chgData name="Wildin, Michellen" userId="S::micki.wildin@cnoinc.com::db8a927a-56a7-41c0-9155-2c54fe73a136" providerId="AD" clId="Web-{60B663D8-00CC-7F1D-9B84-194C592D632F}" dt="2024-07-28T17:58:25.666" v="2"/>
              <pc2:cmMkLst xmlns:pc2="http://schemas.microsoft.com/office/powerpoint/2019/9/main/command">
                <pc:docMk/>
                <pc:sldMk cId="2459426337" sldId="3661"/>
                <pc2:cmMk id="{5770E259-B5D6-4562-9E73-937915157255}"/>
              </pc2:cmMkLst>
            </pc226:cmChg>
          </p:ext>
        </pc:extLst>
      </pc:sldChg>
      <pc:sldChg chg="addCm">
        <pc:chgData name="Wildin, Michellen" userId="S::micki.wildin@cnoinc.com::db8a927a-56a7-41c0-9155-2c54fe73a136" providerId="AD" clId="Web-{60B663D8-00CC-7F1D-9B84-194C592D632F}" dt="2024-07-28T17:59:16.671" v="3"/>
        <pc:sldMkLst>
          <pc:docMk/>
          <pc:sldMk cId="2738999567" sldId="3667"/>
        </pc:sldMkLst>
        <pc:extLst>
          <p:ext xmlns:p="http://schemas.openxmlformats.org/presentationml/2006/main" uri="{D6D511B9-2390-475A-947B-AFAB55BFBCF1}">
            <pc226:cmChg xmlns:pc226="http://schemas.microsoft.com/office/powerpoint/2022/06/main/command" chg="add">
              <pc226:chgData name="Wildin, Michellen" userId="S::micki.wildin@cnoinc.com::db8a927a-56a7-41c0-9155-2c54fe73a136" providerId="AD" clId="Web-{60B663D8-00CC-7F1D-9B84-194C592D632F}" dt="2024-07-28T17:59:16.671" v="3"/>
              <pc2:cmMkLst xmlns:pc2="http://schemas.microsoft.com/office/powerpoint/2019/9/main/command">
                <pc:docMk/>
                <pc:sldMk cId="2738999567" sldId="3667"/>
                <pc2:cmMk id="{5CE0B67E-A065-416C-966A-FBAD03561A93}"/>
              </pc2:cmMkLst>
            </pc226:cmChg>
          </p:ext>
        </pc:extLst>
      </pc:sldChg>
      <pc:sldChg chg="addCm">
        <pc:chgData name="Wildin, Michellen" userId="S::micki.wildin@cnoinc.com::db8a927a-56a7-41c0-9155-2c54fe73a136" providerId="AD" clId="Web-{60B663D8-00CC-7F1D-9B84-194C592D632F}" dt="2024-07-28T18:00:59.596" v="4"/>
        <pc:sldMkLst>
          <pc:docMk/>
          <pc:sldMk cId="3416955373" sldId="3674"/>
        </pc:sldMkLst>
        <pc:extLst>
          <p:ext xmlns:p="http://schemas.openxmlformats.org/presentationml/2006/main" uri="{D6D511B9-2390-475A-947B-AFAB55BFBCF1}">
            <pc226:cmChg xmlns:pc226="http://schemas.microsoft.com/office/powerpoint/2022/06/main/command" chg="add">
              <pc226:chgData name="Wildin, Michellen" userId="S::micki.wildin@cnoinc.com::db8a927a-56a7-41c0-9155-2c54fe73a136" providerId="AD" clId="Web-{60B663D8-00CC-7F1D-9B84-194C592D632F}" dt="2024-07-28T18:00:59.596" v="4"/>
              <pc2:cmMkLst xmlns:pc2="http://schemas.microsoft.com/office/powerpoint/2019/9/main/command">
                <pc:docMk/>
                <pc:sldMk cId="3416955373" sldId="3674"/>
                <pc2:cmMk id="{329A6C1C-543A-4B25-8DE0-E6040FCB5417}"/>
              </pc2:cmMkLst>
            </pc226:cmChg>
          </p:ext>
        </pc:extLst>
      </pc:sldChg>
      <pc:sldChg chg="addCm">
        <pc:chgData name="Wildin, Michellen" userId="S::micki.wildin@cnoinc.com::db8a927a-56a7-41c0-9155-2c54fe73a136" providerId="AD" clId="Web-{60B663D8-00CC-7F1D-9B84-194C592D632F}" dt="2024-07-28T18:21:17.446" v="6"/>
        <pc:sldMkLst>
          <pc:docMk/>
          <pc:sldMk cId="2830223688" sldId="3675"/>
        </pc:sldMkLst>
        <pc:extLst>
          <p:ext xmlns:p="http://schemas.openxmlformats.org/presentationml/2006/main" uri="{D6D511B9-2390-475A-947B-AFAB55BFBCF1}">
            <pc226:cmChg xmlns:pc226="http://schemas.microsoft.com/office/powerpoint/2022/06/main/command" chg="add">
              <pc226:chgData name="Wildin, Michellen" userId="S::micki.wildin@cnoinc.com::db8a927a-56a7-41c0-9155-2c54fe73a136" providerId="AD" clId="Web-{60B663D8-00CC-7F1D-9B84-194C592D632F}" dt="2024-07-28T18:21:17.446" v="6"/>
              <pc2:cmMkLst xmlns:pc2="http://schemas.microsoft.com/office/powerpoint/2019/9/main/command">
                <pc:docMk/>
                <pc:sldMk cId="2830223688" sldId="3675"/>
                <pc2:cmMk id="{B830CE47-3E52-4220-AE44-920C52EC6277}"/>
              </pc2:cmMkLst>
            </pc226:cmChg>
          </p:ext>
        </pc:extLst>
      </pc:sldChg>
      <pc:sldChg chg="addCm">
        <pc:chgData name="Wildin, Michellen" userId="S::micki.wildin@cnoinc.com::db8a927a-56a7-41c0-9155-2c54fe73a136" providerId="AD" clId="Web-{60B663D8-00CC-7F1D-9B84-194C592D632F}" dt="2024-07-28T18:03:41.599" v="5"/>
        <pc:sldMkLst>
          <pc:docMk/>
          <pc:sldMk cId="3462782509" sldId="3684"/>
        </pc:sldMkLst>
        <pc:extLst>
          <p:ext xmlns:p="http://schemas.openxmlformats.org/presentationml/2006/main" uri="{D6D511B9-2390-475A-947B-AFAB55BFBCF1}">
            <pc226:cmChg xmlns:pc226="http://schemas.microsoft.com/office/powerpoint/2022/06/main/command" chg="add">
              <pc226:chgData name="Wildin, Michellen" userId="S::micki.wildin@cnoinc.com::db8a927a-56a7-41c0-9155-2c54fe73a136" providerId="AD" clId="Web-{60B663D8-00CC-7F1D-9B84-194C592D632F}" dt="2024-07-28T18:03:41.599" v="5"/>
              <pc2:cmMkLst xmlns:pc2="http://schemas.microsoft.com/office/powerpoint/2019/9/main/command">
                <pc:docMk/>
                <pc:sldMk cId="3462782509" sldId="3684"/>
                <pc2:cmMk id="{076BD62B-3A01-42B3-B5FD-325E551EA22F}"/>
              </pc2:cmMkLst>
            </pc226:cmChg>
          </p:ext>
        </pc:extLst>
      </pc:sldChg>
    </pc:docChg>
  </pc:docChgLst>
  <pc:docChgLst>
    <pc:chgData name="Williams, Doug Jr." userId="S::doug.williams@banklife.com::e1bc2938-d5a9-41e8-81ce-a44483adb343" providerId="AD" clId="Web-{C8606F04-5670-488A-A2C9-2F61078797D5}"/>
    <pc:docChg chg="modSld">
      <pc:chgData name="Williams, Doug Jr." userId="S::doug.williams@banklife.com::e1bc2938-d5a9-41e8-81ce-a44483adb343" providerId="AD" clId="Web-{C8606F04-5670-488A-A2C9-2F61078797D5}" dt="2024-07-18T17:04:13.524" v="22" actId="20577"/>
      <pc:docMkLst>
        <pc:docMk/>
      </pc:docMkLst>
      <pc:sldChg chg="modSp">
        <pc:chgData name="Williams, Doug Jr." userId="S::doug.williams@banklife.com::e1bc2938-d5a9-41e8-81ce-a44483adb343" providerId="AD" clId="Web-{C8606F04-5670-488A-A2C9-2F61078797D5}" dt="2024-07-18T17:04:13.524" v="22" actId="20577"/>
        <pc:sldMkLst>
          <pc:docMk/>
          <pc:sldMk cId="2246294066" sldId="3662"/>
        </pc:sldMkLst>
        <pc:spChg chg="mod">
          <ac:chgData name="Williams, Doug Jr." userId="S::doug.williams@banklife.com::e1bc2938-d5a9-41e8-81ce-a44483adb343" providerId="AD" clId="Web-{C8606F04-5670-488A-A2C9-2F61078797D5}" dt="2024-07-18T17:04:13.524" v="22" actId="20577"/>
          <ac:spMkLst>
            <pc:docMk/>
            <pc:sldMk cId="2246294066" sldId="3662"/>
            <ac:spMk id="27" creationId="{56194A91-52EB-DB41-4F63-3E0F30BC7B16}"/>
          </ac:spMkLst>
        </pc:spChg>
      </pc:sldChg>
    </pc:docChg>
  </pc:docChgLst>
  <pc:docChgLst>
    <pc:chgData name="Auvil, Adam" userId="1ac1e4c8-aa5f-4986-b21a-c122d496814a" providerId="ADAL" clId="{75006B7E-A125-48FA-BB60-16590A0E511B}"/>
    <pc:docChg chg="undo redo custSel delSld modSld">
      <pc:chgData name="Auvil, Adam" userId="1ac1e4c8-aa5f-4986-b21a-c122d496814a" providerId="ADAL" clId="{75006B7E-A125-48FA-BB60-16590A0E511B}" dt="2024-07-18T16:21:01.962" v="3426" actId="207"/>
      <pc:docMkLst>
        <pc:docMk/>
      </pc:docMkLst>
      <pc:sldChg chg="modSp mod">
        <pc:chgData name="Auvil, Adam" userId="1ac1e4c8-aa5f-4986-b21a-c122d496814a" providerId="ADAL" clId="{75006B7E-A125-48FA-BB60-16590A0E511B}" dt="2024-07-18T15:52:00.437" v="2801" actId="207"/>
        <pc:sldMkLst>
          <pc:docMk/>
          <pc:sldMk cId="1392506351" sldId="3652"/>
        </pc:sldMkLst>
        <pc:spChg chg="mod">
          <ac:chgData name="Auvil, Adam" userId="1ac1e4c8-aa5f-4986-b21a-c122d496814a" providerId="ADAL" clId="{75006B7E-A125-48FA-BB60-16590A0E511B}" dt="2024-07-18T15:43:25.086" v="2511" actId="207"/>
          <ac:spMkLst>
            <pc:docMk/>
            <pc:sldMk cId="1392506351" sldId="3652"/>
            <ac:spMk id="14" creationId="{74693AD0-997D-CAE1-A19B-B378337682DE}"/>
          </ac:spMkLst>
        </pc:spChg>
        <pc:spChg chg="mod">
          <ac:chgData name="Auvil, Adam" userId="1ac1e4c8-aa5f-4986-b21a-c122d496814a" providerId="ADAL" clId="{75006B7E-A125-48FA-BB60-16590A0E511B}" dt="2024-07-18T15:51:46.166" v="2800" actId="207"/>
          <ac:spMkLst>
            <pc:docMk/>
            <pc:sldMk cId="1392506351" sldId="3652"/>
            <ac:spMk id="16" creationId="{F7C703BB-2076-2623-55D4-C764175EACFC}"/>
          </ac:spMkLst>
        </pc:spChg>
        <pc:spChg chg="mod">
          <ac:chgData name="Auvil, Adam" userId="1ac1e4c8-aa5f-4986-b21a-c122d496814a" providerId="ADAL" clId="{75006B7E-A125-48FA-BB60-16590A0E511B}" dt="2024-07-18T15:52:00.437" v="2801" actId="207"/>
          <ac:spMkLst>
            <pc:docMk/>
            <pc:sldMk cId="1392506351" sldId="3652"/>
            <ac:spMk id="29" creationId="{19BF020B-7402-D987-EE13-25B800F4BACC}"/>
          </ac:spMkLst>
        </pc:spChg>
      </pc:sldChg>
      <pc:sldChg chg="modSp mod">
        <pc:chgData name="Auvil, Adam" userId="1ac1e4c8-aa5f-4986-b21a-c122d496814a" providerId="ADAL" clId="{75006B7E-A125-48FA-BB60-16590A0E511B}" dt="2024-07-18T16:20:00.340" v="3422" actId="207"/>
        <pc:sldMkLst>
          <pc:docMk/>
          <pc:sldMk cId="4148819779" sldId="3653"/>
        </pc:sldMkLst>
        <pc:spChg chg="mod">
          <ac:chgData name="Auvil, Adam" userId="1ac1e4c8-aa5f-4986-b21a-c122d496814a" providerId="ADAL" clId="{75006B7E-A125-48FA-BB60-16590A0E511B}" dt="2024-07-18T15:55:02.348" v="2832" actId="207"/>
          <ac:spMkLst>
            <pc:docMk/>
            <pc:sldMk cId="4148819779" sldId="3653"/>
            <ac:spMk id="11" creationId="{980B62D4-AD22-7D98-FB74-7401E086D09D}"/>
          </ac:spMkLst>
        </pc:spChg>
        <pc:spChg chg="mod">
          <ac:chgData name="Auvil, Adam" userId="1ac1e4c8-aa5f-4986-b21a-c122d496814a" providerId="ADAL" clId="{75006B7E-A125-48FA-BB60-16590A0E511B}" dt="2024-07-18T16:00:31.114" v="3015" actId="207"/>
          <ac:spMkLst>
            <pc:docMk/>
            <pc:sldMk cId="4148819779" sldId="3653"/>
            <ac:spMk id="13" creationId="{A077FBA0-C357-4383-CD7F-7F41686EA820}"/>
          </ac:spMkLst>
        </pc:spChg>
        <pc:spChg chg="mod">
          <ac:chgData name="Auvil, Adam" userId="1ac1e4c8-aa5f-4986-b21a-c122d496814a" providerId="ADAL" clId="{75006B7E-A125-48FA-BB60-16590A0E511B}" dt="2024-07-18T15:59:59.720" v="3011" actId="207"/>
          <ac:spMkLst>
            <pc:docMk/>
            <pc:sldMk cId="4148819779" sldId="3653"/>
            <ac:spMk id="18" creationId="{A121DDD1-3398-9843-96F8-2752555A6456}"/>
          </ac:spMkLst>
        </pc:spChg>
        <pc:spChg chg="mod">
          <ac:chgData name="Auvil, Adam" userId="1ac1e4c8-aa5f-4986-b21a-c122d496814a" providerId="ADAL" clId="{75006B7E-A125-48FA-BB60-16590A0E511B}" dt="2024-07-18T15:55:52.720" v="2834" actId="20577"/>
          <ac:spMkLst>
            <pc:docMk/>
            <pc:sldMk cId="4148819779" sldId="3653"/>
            <ac:spMk id="36" creationId="{20DEE8B4-ABC7-68FB-FCE6-3DF1B39061F0}"/>
          </ac:spMkLst>
        </pc:spChg>
        <pc:spChg chg="mod">
          <ac:chgData name="Auvil, Adam" userId="1ac1e4c8-aa5f-4986-b21a-c122d496814a" providerId="ADAL" clId="{75006B7E-A125-48FA-BB60-16590A0E511B}" dt="2024-07-18T16:19:02.919" v="3413" actId="207"/>
          <ac:spMkLst>
            <pc:docMk/>
            <pc:sldMk cId="4148819779" sldId="3653"/>
            <ac:spMk id="44" creationId="{B305B028-FF35-BD2F-3EFC-2FB39AD4CD2F}"/>
          </ac:spMkLst>
        </pc:spChg>
        <pc:spChg chg="mod">
          <ac:chgData name="Auvil, Adam" userId="1ac1e4c8-aa5f-4986-b21a-c122d496814a" providerId="ADAL" clId="{75006B7E-A125-48FA-BB60-16590A0E511B}" dt="2024-07-18T16:20:00.340" v="3422" actId="207"/>
          <ac:spMkLst>
            <pc:docMk/>
            <pc:sldMk cId="4148819779" sldId="3653"/>
            <ac:spMk id="48" creationId="{AC667D29-D120-0EC7-4B59-583214D83EE5}"/>
          </ac:spMkLst>
        </pc:spChg>
        <pc:spChg chg="mod">
          <ac:chgData name="Auvil, Adam" userId="1ac1e4c8-aa5f-4986-b21a-c122d496814a" providerId="ADAL" clId="{75006B7E-A125-48FA-BB60-16590A0E511B}" dt="2024-07-18T16:17:59.043" v="3408" actId="20577"/>
          <ac:spMkLst>
            <pc:docMk/>
            <pc:sldMk cId="4148819779" sldId="3653"/>
            <ac:spMk id="49" creationId="{BAFD27A1-C359-4FCC-CFAA-9F59212D21B4}"/>
          </ac:spMkLst>
        </pc:spChg>
        <pc:spChg chg="mod">
          <ac:chgData name="Auvil, Adam" userId="1ac1e4c8-aa5f-4986-b21a-c122d496814a" providerId="ADAL" clId="{75006B7E-A125-48FA-BB60-16590A0E511B}" dt="2024-07-18T15:54:59.460" v="2831" actId="207"/>
          <ac:spMkLst>
            <pc:docMk/>
            <pc:sldMk cId="4148819779" sldId="3653"/>
            <ac:spMk id="51" creationId="{E1A20972-2A0D-2BBA-0B41-56EE6388C782}"/>
          </ac:spMkLst>
        </pc:spChg>
      </pc:sldChg>
      <pc:sldChg chg="modSp mod">
        <pc:chgData name="Auvil, Adam" userId="1ac1e4c8-aa5f-4986-b21a-c122d496814a" providerId="ADAL" clId="{75006B7E-A125-48FA-BB60-16590A0E511B}" dt="2024-07-18T15:58:13.107" v="2906" actId="207"/>
        <pc:sldMkLst>
          <pc:docMk/>
          <pc:sldMk cId="1990439066" sldId="3654"/>
        </pc:sldMkLst>
        <pc:spChg chg="mod">
          <ac:chgData name="Auvil, Adam" userId="1ac1e4c8-aa5f-4986-b21a-c122d496814a" providerId="ADAL" clId="{75006B7E-A125-48FA-BB60-16590A0E511B}" dt="2024-07-18T04:26:31.946" v="829" actId="1076"/>
          <ac:spMkLst>
            <pc:docMk/>
            <pc:sldMk cId="1990439066" sldId="3654"/>
            <ac:spMk id="2" creationId="{576CF552-305F-9784-966E-23CEC14827F5}"/>
          </ac:spMkLst>
        </pc:spChg>
        <pc:spChg chg="mod">
          <ac:chgData name="Auvil, Adam" userId="1ac1e4c8-aa5f-4986-b21a-c122d496814a" providerId="ADAL" clId="{75006B7E-A125-48FA-BB60-16590A0E511B}" dt="2024-07-18T04:23:03.937" v="754" actId="207"/>
          <ac:spMkLst>
            <pc:docMk/>
            <pc:sldMk cId="1990439066" sldId="3654"/>
            <ac:spMk id="3" creationId="{482CECD8-0BDF-9E79-2595-BDD502492590}"/>
          </ac:spMkLst>
        </pc:spChg>
        <pc:spChg chg="mod">
          <ac:chgData name="Auvil, Adam" userId="1ac1e4c8-aa5f-4986-b21a-c122d496814a" providerId="ADAL" clId="{75006B7E-A125-48FA-BB60-16590A0E511B}" dt="2024-07-18T04:26:19.108" v="821" actId="207"/>
          <ac:spMkLst>
            <pc:docMk/>
            <pc:sldMk cId="1990439066" sldId="3654"/>
            <ac:spMk id="10" creationId="{A67C1AC7-F542-C276-8638-BA0CB3682F44}"/>
          </ac:spMkLst>
        </pc:spChg>
        <pc:spChg chg="mod">
          <ac:chgData name="Auvil, Adam" userId="1ac1e4c8-aa5f-4986-b21a-c122d496814a" providerId="ADAL" clId="{75006B7E-A125-48FA-BB60-16590A0E511B}" dt="2024-07-18T04:29:06.391" v="972" actId="207"/>
          <ac:spMkLst>
            <pc:docMk/>
            <pc:sldMk cId="1990439066" sldId="3654"/>
            <ac:spMk id="12" creationId="{F2F4662C-2FF4-F915-6431-D66B2DFADBC1}"/>
          </ac:spMkLst>
        </pc:spChg>
        <pc:spChg chg="mod">
          <ac:chgData name="Auvil, Adam" userId="1ac1e4c8-aa5f-4986-b21a-c122d496814a" providerId="ADAL" clId="{75006B7E-A125-48FA-BB60-16590A0E511B}" dt="2024-07-18T04:27:43.323" v="949" actId="1036"/>
          <ac:spMkLst>
            <pc:docMk/>
            <pc:sldMk cId="1990439066" sldId="3654"/>
            <ac:spMk id="16" creationId="{E3D193ED-8022-07A0-4C68-D106672C6CD2}"/>
          </ac:spMkLst>
        </pc:spChg>
        <pc:spChg chg="mod">
          <ac:chgData name="Auvil, Adam" userId="1ac1e4c8-aa5f-4986-b21a-c122d496814a" providerId="ADAL" clId="{75006B7E-A125-48FA-BB60-16590A0E511B}" dt="2024-07-18T15:58:13.107" v="2906" actId="207"/>
          <ac:spMkLst>
            <pc:docMk/>
            <pc:sldMk cId="1990439066" sldId="3654"/>
            <ac:spMk id="23" creationId="{A451DBEB-EF46-2CA7-4E4F-73B11BC08F62}"/>
          </ac:spMkLst>
        </pc:spChg>
      </pc:sldChg>
      <pc:sldChg chg="modSp mod">
        <pc:chgData name="Auvil, Adam" userId="1ac1e4c8-aa5f-4986-b21a-c122d496814a" providerId="ADAL" clId="{75006B7E-A125-48FA-BB60-16590A0E511B}" dt="2024-07-18T04:26:01.284" v="814" actId="20577"/>
        <pc:sldMkLst>
          <pc:docMk/>
          <pc:sldMk cId="325674005" sldId="3656"/>
        </pc:sldMkLst>
        <pc:spChg chg="mod">
          <ac:chgData name="Auvil, Adam" userId="1ac1e4c8-aa5f-4986-b21a-c122d496814a" providerId="ADAL" clId="{75006B7E-A125-48FA-BB60-16590A0E511B}" dt="2024-07-18T04:26:01.284" v="814" actId="20577"/>
          <ac:spMkLst>
            <pc:docMk/>
            <pc:sldMk cId="325674005" sldId="3656"/>
            <ac:spMk id="26" creationId="{DD64D7C2-6055-2D4C-49DD-DE61CD270DEF}"/>
          </ac:spMkLst>
        </pc:spChg>
        <pc:spChg chg="mod">
          <ac:chgData name="Auvil, Adam" userId="1ac1e4c8-aa5f-4986-b21a-c122d496814a" providerId="ADAL" clId="{75006B7E-A125-48FA-BB60-16590A0E511B}" dt="2024-07-18T04:25:40.195" v="811" actId="207"/>
          <ac:spMkLst>
            <pc:docMk/>
            <pc:sldMk cId="325674005" sldId="3656"/>
            <ac:spMk id="28" creationId="{DF1D879A-4F45-6982-EAF0-0AD435128A72}"/>
          </ac:spMkLst>
        </pc:spChg>
        <pc:spChg chg="mod">
          <ac:chgData name="Auvil, Adam" userId="1ac1e4c8-aa5f-4986-b21a-c122d496814a" providerId="ADAL" clId="{75006B7E-A125-48FA-BB60-16590A0E511B}" dt="2024-07-18T04:25:44.837" v="812" actId="207"/>
          <ac:spMkLst>
            <pc:docMk/>
            <pc:sldMk cId="325674005" sldId="3656"/>
            <ac:spMk id="29" creationId="{A2A40E89-0779-7B19-6FB0-C1E037A7F860}"/>
          </ac:spMkLst>
        </pc:spChg>
      </pc:sldChg>
      <pc:sldChg chg="modSp mod">
        <pc:chgData name="Auvil, Adam" userId="1ac1e4c8-aa5f-4986-b21a-c122d496814a" providerId="ADAL" clId="{75006B7E-A125-48FA-BB60-16590A0E511B}" dt="2024-07-18T15:57:46.072" v="2904" actId="20577"/>
        <pc:sldMkLst>
          <pc:docMk/>
          <pc:sldMk cId="2109030884" sldId="3658"/>
        </pc:sldMkLst>
        <pc:spChg chg="mod">
          <ac:chgData name="Auvil, Adam" userId="1ac1e4c8-aa5f-4986-b21a-c122d496814a" providerId="ADAL" clId="{75006B7E-A125-48FA-BB60-16590A0E511B}" dt="2024-07-18T15:57:46.072" v="2904" actId="20577"/>
          <ac:spMkLst>
            <pc:docMk/>
            <pc:sldMk cId="2109030884" sldId="3658"/>
            <ac:spMk id="4" creationId="{5152248C-07E7-D846-356E-663C1E69832D}"/>
          </ac:spMkLst>
        </pc:spChg>
        <pc:spChg chg="mod">
          <ac:chgData name="Auvil, Adam" userId="1ac1e4c8-aa5f-4986-b21a-c122d496814a" providerId="ADAL" clId="{75006B7E-A125-48FA-BB60-16590A0E511B}" dt="2024-07-18T15:32:33.824" v="2153" actId="20577"/>
          <ac:spMkLst>
            <pc:docMk/>
            <pc:sldMk cId="2109030884" sldId="3658"/>
            <ac:spMk id="12" creationId="{926D197E-5DD2-8D92-014B-D4FF663C1FFA}"/>
          </ac:spMkLst>
        </pc:spChg>
        <pc:spChg chg="mod">
          <ac:chgData name="Auvil, Adam" userId="1ac1e4c8-aa5f-4986-b21a-c122d496814a" providerId="ADAL" clId="{75006B7E-A125-48FA-BB60-16590A0E511B}" dt="2024-07-17T18:04:57.469" v="415" actId="207"/>
          <ac:spMkLst>
            <pc:docMk/>
            <pc:sldMk cId="2109030884" sldId="3658"/>
            <ac:spMk id="15" creationId="{655B78F0-949C-CDA6-3761-4CA823AA2F9B}"/>
          </ac:spMkLst>
        </pc:spChg>
        <pc:graphicFrameChg chg="modGraphic">
          <ac:chgData name="Auvil, Adam" userId="1ac1e4c8-aa5f-4986-b21a-c122d496814a" providerId="ADAL" clId="{75006B7E-A125-48FA-BB60-16590A0E511B}" dt="2024-07-17T18:05:05.500" v="416" actId="207"/>
          <ac:graphicFrameMkLst>
            <pc:docMk/>
            <pc:sldMk cId="2109030884" sldId="3658"/>
            <ac:graphicFrameMk id="16" creationId="{DD855BE5-67AB-12F3-E8B2-DE0469800EED}"/>
          </ac:graphicFrameMkLst>
        </pc:graphicFrameChg>
        <pc:graphicFrameChg chg="mod">
          <ac:chgData name="Auvil, Adam" userId="1ac1e4c8-aa5f-4986-b21a-c122d496814a" providerId="ADAL" clId="{75006B7E-A125-48FA-BB60-16590A0E511B}" dt="2024-07-17T18:04:49.036" v="414" actId="207"/>
          <ac:graphicFrameMkLst>
            <pc:docMk/>
            <pc:sldMk cId="2109030884" sldId="3658"/>
            <ac:graphicFrameMk id="17" creationId="{CAE228BE-A8B3-75CC-DADA-4D0339142CD3}"/>
          </ac:graphicFrameMkLst>
        </pc:graphicFrameChg>
      </pc:sldChg>
      <pc:sldChg chg="modSp mod">
        <pc:chgData name="Auvil, Adam" userId="1ac1e4c8-aa5f-4986-b21a-c122d496814a" providerId="ADAL" clId="{75006B7E-A125-48FA-BB60-16590A0E511B}" dt="2024-07-18T14:31:26.136" v="1431" actId="20577"/>
        <pc:sldMkLst>
          <pc:docMk/>
          <pc:sldMk cId="2459426337" sldId="3661"/>
        </pc:sldMkLst>
        <pc:spChg chg="mod">
          <ac:chgData name="Auvil, Adam" userId="1ac1e4c8-aa5f-4986-b21a-c122d496814a" providerId="ADAL" clId="{75006B7E-A125-48FA-BB60-16590A0E511B}" dt="2024-07-18T04:21:38.068" v="747" actId="1036"/>
          <ac:spMkLst>
            <pc:docMk/>
            <pc:sldMk cId="2459426337" sldId="3661"/>
            <ac:spMk id="2" creationId="{9FB48749-0E97-5AA9-4CBC-5E94EBFDAE7A}"/>
          </ac:spMkLst>
        </pc:spChg>
        <pc:spChg chg="mod">
          <ac:chgData name="Auvil, Adam" userId="1ac1e4c8-aa5f-4986-b21a-c122d496814a" providerId="ADAL" clId="{75006B7E-A125-48FA-BB60-16590A0E511B}" dt="2024-07-16T20:39:08.662" v="372" actId="207"/>
          <ac:spMkLst>
            <pc:docMk/>
            <pc:sldMk cId="2459426337" sldId="3661"/>
            <ac:spMk id="3" creationId="{3994AF57-A6C4-772B-F7E2-E46F39D10881}"/>
          </ac:spMkLst>
        </pc:spChg>
        <pc:spChg chg="mod">
          <ac:chgData name="Auvil, Adam" userId="1ac1e4c8-aa5f-4986-b21a-c122d496814a" providerId="ADAL" clId="{75006B7E-A125-48FA-BB60-16590A0E511B}" dt="2024-07-18T04:21:38.068" v="747" actId="1036"/>
          <ac:spMkLst>
            <pc:docMk/>
            <pc:sldMk cId="2459426337" sldId="3661"/>
            <ac:spMk id="4" creationId="{0C290C1D-C1DA-D6AF-8751-86DE3A3DA466}"/>
          </ac:spMkLst>
        </pc:spChg>
        <pc:spChg chg="mod">
          <ac:chgData name="Auvil, Adam" userId="1ac1e4c8-aa5f-4986-b21a-c122d496814a" providerId="ADAL" clId="{75006B7E-A125-48FA-BB60-16590A0E511B}" dt="2024-07-18T04:21:38.068" v="747" actId="1036"/>
          <ac:spMkLst>
            <pc:docMk/>
            <pc:sldMk cId="2459426337" sldId="3661"/>
            <ac:spMk id="5" creationId="{06A11F18-62FD-D92F-FF0C-37730BF2F826}"/>
          </ac:spMkLst>
        </pc:spChg>
        <pc:spChg chg="mod">
          <ac:chgData name="Auvil, Adam" userId="1ac1e4c8-aa5f-4986-b21a-c122d496814a" providerId="ADAL" clId="{75006B7E-A125-48FA-BB60-16590A0E511B}" dt="2024-07-18T04:21:38.068" v="747" actId="1036"/>
          <ac:spMkLst>
            <pc:docMk/>
            <pc:sldMk cId="2459426337" sldId="3661"/>
            <ac:spMk id="6" creationId="{AA78749E-D9A9-6217-1EC8-0302A6FFBE1B}"/>
          </ac:spMkLst>
        </pc:spChg>
        <pc:spChg chg="mod">
          <ac:chgData name="Auvil, Adam" userId="1ac1e4c8-aa5f-4986-b21a-c122d496814a" providerId="ADAL" clId="{75006B7E-A125-48FA-BB60-16590A0E511B}" dt="2024-07-18T14:28:45.404" v="1390" actId="20577"/>
          <ac:spMkLst>
            <pc:docMk/>
            <pc:sldMk cId="2459426337" sldId="3661"/>
            <ac:spMk id="8" creationId="{0C71F158-8226-7B9C-4889-F2891FB5F514}"/>
          </ac:spMkLst>
        </pc:spChg>
        <pc:spChg chg="mod">
          <ac:chgData name="Auvil, Adam" userId="1ac1e4c8-aa5f-4986-b21a-c122d496814a" providerId="ADAL" clId="{75006B7E-A125-48FA-BB60-16590A0E511B}" dt="2024-07-18T13:25:23.699" v="1243" actId="1037"/>
          <ac:spMkLst>
            <pc:docMk/>
            <pc:sldMk cId="2459426337" sldId="3661"/>
            <ac:spMk id="18" creationId="{F9CD4D1F-7D66-031A-6B30-6B78C399617A}"/>
          </ac:spMkLst>
        </pc:spChg>
        <pc:spChg chg="mod">
          <ac:chgData name="Auvil, Adam" userId="1ac1e4c8-aa5f-4986-b21a-c122d496814a" providerId="ADAL" clId="{75006B7E-A125-48FA-BB60-16590A0E511B}" dt="2024-07-18T04:21:38.068" v="747" actId="1036"/>
          <ac:spMkLst>
            <pc:docMk/>
            <pc:sldMk cId="2459426337" sldId="3661"/>
            <ac:spMk id="19" creationId="{EAA80EFD-6649-B9A9-3205-AC198B36D896}"/>
          </ac:spMkLst>
        </pc:spChg>
        <pc:spChg chg="mod">
          <ac:chgData name="Auvil, Adam" userId="1ac1e4c8-aa5f-4986-b21a-c122d496814a" providerId="ADAL" clId="{75006B7E-A125-48FA-BB60-16590A0E511B}" dt="2024-07-18T04:21:38.068" v="747" actId="1036"/>
          <ac:spMkLst>
            <pc:docMk/>
            <pc:sldMk cId="2459426337" sldId="3661"/>
            <ac:spMk id="23" creationId="{74FE111C-E7E6-6C64-2599-1DEC96377485}"/>
          </ac:spMkLst>
        </pc:spChg>
        <pc:spChg chg="mod">
          <ac:chgData name="Auvil, Adam" userId="1ac1e4c8-aa5f-4986-b21a-c122d496814a" providerId="ADAL" clId="{75006B7E-A125-48FA-BB60-16590A0E511B}" dt="2024-07-18T14:31:26.136" v="1431" actId="20577"/>
          <ac:spMkLst>
            <pc:docMk/>
            <pc:sldMk cId="2459426337" sldId="3661"/>
            <ac:spMk id="27" creationId="{56194A91-52EB-DB41-4F63-3E0F30BC7B16}"/>
          </ac:spMkLst>
        </pc:spChg>
        <pc:cxnChg chg="mod">
          <ac:chgData name="Auvil, Adam" userId="1ac1e4c8-aa5f-4986-b21a-c122d496814a" providerId="ADAL" clId="{75006B7E-A125-48FA-BB60-16590A0E511B}" dt="2024-07-18T04:21:38.068" v="747" actId="1036"/>
          <ac:cxnSpMkLst>
            <pc:docMk/>
            <pc:sldMk cId="2459426337" sldId="3661"/>
            <ac:cxnSpMk id="7" creationId="{E8C21441-BA59-B726-2237-7894F8D75B5A}"/>
          </ac:cxnSpMkLst>
        </pc:cxnChg>
        <pc:cxnChg chg="mod">
          <ac:chgData name="Auvil, Adam" userId="1ac1e4c8-aa5f-4986-b21a-c122d496814a" providerId="ADAL" clId="{75006B7E-A125-48FA-BB60-16590A0E511B}" dt="2024-07-18T04:21:38.068" v="747" actId="1036"/>
          <ac:cxnSpMkLst>
            <pc:docMk/>
            <pc:sldMk cId="2459426337" sldId="3661"/>
            <ac:cxnSpMk id="9" creationId="{CF327E20-87AB-58F6-DD4F-3985B2764A9B}"/>
          </ac:cxnSpMkLst>
        </pc:cxnChg>
      </pc:sldChg>
      <pc:sldChg chg="modSp mod">
        <pc:chgData name="Auvil, Adam" userId="1ac1e4c8-aa5f-4986-b21a-c122d496814a" providerId="ADAL" clId="{75006B7E-A125-48FA-BB60-16590A0E511B}" dt="2024-07-18T14:41:48.574" v="1576" actId="207"/>
        <pc:sldMkLst>
          <pc:docMk/>
          <pc:sldMk cId="2246294066" sldId="3662"/>
        </pc:sldMkLst>
        <pc:spChg chg="mod">
          <ac:chgData name="Auvil, Adam" userId="1ac1e4c8-aa5f-4986-b21a-c122d496814a" providerId="ADAL" clId="{75006B7E-A125-48FA-BB60-16590A0E511B}" dt="2024-07-18T14:25:24.036" v="1322" actId="20577"/>
          <ac:spMkLst>
            <pc:docMk/>
            <pc:sldMk cId="2246294066" sldId="3662"/>
            <ac:spMk id="9" creationId="{1ACE251A-EDAB-73B2-F053-4C61890E9A8F}"/>
          </ac:spMkLst>
        </pc:spChg>
        <pc:spChg chg="mod">
          <ac:chgData name="Auvil, Adam" userId="1ac1e4c8-aa5f-4986-b21a-c122d496814a" providerId="ADAL" clId="{75006B7E-A125-48FA-BB60-16590A0E511B}" dt="2024-07-18T14:41:48.574" v="1576" actId="207"/>
          <ac:spMkLst>
            <pc:docMk/>
            <pc:sldMk cId="2246294066" sldId="3662"/>
            <ac:spMk id="18" creationId="{F9CD4D1F-7D66-031A-6B30-6B78C399617A}"/>
          </ac:spMkLst>
        </pc:spChg>
        <pc:spChg chg="mod">
          <ac:chgData name="Auvil, Adam" userId="1ac1e4c8-aa5f-4986-b21a-c122d496814a" providerId="ADAL" clId="{75006B7E-A125-48FA-BB60-16590A0E511B}" dt="2024-07-18T14:39:07.495" v="1557" actId="20577"/>
          <ac:spMkLst>
            <pc:docMk/>
            <pc:sldMk cId="2246294066" sldId="3662"/>
            <ac:spMk id="27" creationId="{56194A91-52EB-DB41-4F63-3E0F30BC7B16}"/>
          </ac:spMkLst>
        </pc:spChg>
      </pc:sldChg>
      <pc:sldChg chg="modSp mod">
        <pc:chgData name="Auvil, Adam" userId="1ac1e4c8-aa5f-4986-b21a-c122d496814a" providerId="ADAL" clId="{75006B7E-A125-48FA-BB60-16590A0E511B}" dt="2024-07-18T14:55:19.150" v="1720" actId="14100"/>
        <pc:sldMkLst>
          <pc:docMk/>
          <pc:sldMk cId="1009649221" sldId="3663"/>
        </pc:sldMkLst>
        <pc:spChg chg="mod">
          <ac:chgData name="Auvil, Adam" userId="1ac1e4c8-aa5f-4986-b21a-c122d496814a" providerId="ADAL" clId="{75006B7E-A125-48FA-BB60-16590A0E511B}" dt="2024-07-18T14:55:15.743" v="1719" actId="14100"/>
          <ac:spMkLst>
            <pc:docMk/>
            <pc:sldMk cId="1009649221" sldId="3663"/>
            <ac:spMk id="2" creationId="{9FB48749-0E97-5AA9-4CBC-5E94EBFDAE7A}"/>
          </ac:spMkLst>
        </pc:spChg>
        <pc:spChg chg="mod">
          <ac:chgData name="Auvil, Adam" userId="1ac1e4c8-aa5f-4986-b21a-c122d496814a" providerId="ADAL" clId="{75006B7E-A125-48FA-BB60-16590A0E511B}" dt="2024-07-18T14:55:19.150" v="1720" actId="14100"/>
          <ac:spMkLst>
            <pc:docMk/>
            <pc:sldMk cId="1009649221" sldId="3663"/>
            <ac:spMk id="4" creationId="{0C290C1D-C1DA-D6AF-8751-86DE3A3DA466}"/>
          </ac:spMkLst>
        </pc:spChg>
        <pc:spChg chg="mod">
          <ac:chgData name="Auvil, Adam" userId="1ac1e4c8-aa5f-4986-b21a-c122d496814a" providerId="ADAL" clId="{75006B7E-A125-48FA-BB60-16590A0E511B}" dt="2024-07-18T14:55:06.354" v="1718" actId="1036"/>
          <ac:spMkLst>
            <pc:docMk/>
            <pc:sldMk cId="1009649221" sldId="3663"/>
            <ac:spMk id="5" creationId="{06A11F18-62FD-D92F-FF0C-37730BF2F826}"/>
          </ac:spMkLst>
        </pc:spChg>
        <pc:spChg chg="mod">
          <ac:chgData name="Auvil, Adam" userId="1ac1e4c8-aa5f-4986-b21a-c122d496814a" providerId="ADAL" clId="{75006B7E-A125-48FA-BB60-16590A0E511B}" dt="2024-07-18T14:55:06.354" v="1718" actId="1036"/>
          <ac:spMkLst>
            <pc:docMk/>
            <pc:sldMk cId="1009649221" sldId="3663"/>
            <ac:spMk id="6" creationId="{AA78749E-D9A9-6217-1EC8-0302A6FFBE1B}"/>
          </ac:spMkLst>
        </pc:spChg>
        <pc:spChg chg="mod">
          <ac:chgData name="Auvil, Adam" userId="1ac1e4c8-aa5f-4986-b21a-c122d496814a" providerId="ADAL" clId="{75006B7E-A125-48FA-BB60-16590A0E511B}" dt="2024-07-18T14:54:53.121" v="1708" actId="207"/>
          <ac:spMkLst>
            <pc:docMk/>
            <pc:sldMk cId="1009649221" sldId="3663"/>
            <ac:spMk id="7" creationId="{D1D1F5E1-52CE-8AA4-6C8B-BF508D9D8D21}"/>
          </ac:spMkLst>
        </pc:spChg>
        <pc:spChg chg="mod">
          <ac:chgData name="Auvil, Adam" userId="1ac1e4c8-aa5f-4986-b21a-c122d496814a" providerId="ADAL" clId="{75006B7E-A125-48FA-BB60-16590A0E511B}" dt="2024-07-18T14:55:06.354" v="1718" actId="1036"/>
          <ac:spMkLst>
            <pc:docMk/>
            <pc:sldMk cId="1009649221" sldId="3663"/>
            <ac:spMk id="8" creationId="{2796ED42-B4D1-A747-3031-6115EEC52798}"/>
          </ac:spMkLst>
        </pc:spChg>
        <pc:spChg chg="mod">
          <ac:chgData name="Auvil, Adam" userId="1ac1e4c8-aa5f-4986-b21a-c122d496814a" providerId="ADAL" clId="{75006B7E-A125-48FA-BB60-16590A0E511B}" dt="2024-07-18T14:55:06.354" v="1718" actId="1036"/>
          <ac:spMkLst>
            <pc:docMk/>
            <pc:sldMk cId="1009649221" sldId="3663"/>
            <ac:spMk id="11" creationId="{48D05939-E266-495C-18F8-FC18C0E43377}"/>
          </ac:spMkLst>
        </pc:spChg>
        <pc:spChg chg="mod">
          <ac:chgData name="Auvil, Adam" userId="1ac1e4c8-aa5f-4986-b21a-c122d496814a" providerId="ADAL" clId="{75006B7E-A125-48FA-BB60-16590A0E511B}" dt="2024-07-18T14:44:10.927" v="1579" actId="207"/>
          <ac:spMkLst>
            <pc:docMk/>
            <pc:sldMk cId="1009649221" sldId="3663"/>
            <ac:spMk id="18" creationId="{F9CD4D1F-7D66-031A-6B30-6B78C399617A}"/>
          </ac:spMkLst>
        </pc:spChg>
        <pc:cxnChg chg="mod">
          <ac:chgData name="Auvil, Adam" userId="1ac1e4c8-aa5f-4986-b21a-c122d496814a" providerId="ADAL" clId="{75006B7E-A125-48FA-BB60-16590A0E511B}" dt="2024-07-18T14:55:06.354" v="1718" actId="1036"/>
          <ac:cxnSpMkLst>
            <pc:docMk/>
            <pc:sldMk cId="1009649221" sldId="3663"/>
            <ac:cxnSpMk id="12" creationId="{026DD3E6-E833-051D-5DE5-3C1977DEABBF}"/>
          </ac:cxnSpMkLst>
        </pc:cxnChg>
      </pc:sldChg>
      <pc:sldChg chg="modSp mod">
        <pc:chgData name="Auvil, Adam" userId="1ac1e4c8-aa5f-4986-b21a-c122d496814a" providerId="ADAL" clId="{75006B7E-A125-48FA-BB60-16590A0E511B}" dt="2024-07-17T18:06:16.020" v="418" actId="207"/>
        <pc:sldMkLst>
          <pc:docMk/>
          <pc:sldMk cId="2738999567" sldId="3667"/>
        </pc:sldMkLst>
        <pc:spChg chg="mod">
          <ac:chgData name="Auvil, Adam" userId="1ac1e4c8-aa5f-4986-b21a-c122d496814a" providerId="ADAL" clId="{75006B7E-A125-48FA-BB60-16590A0E511B}" dt="2024-07-17T18:06:16.020" v="418" actId="207"/>
          <ac:spMkLst>
            <pc:docMk/>
            <pc:sldMk cId="2738999567" sldId="3667"/>
            <ac:spMk id="3" creationId="{1B06EC91-795F-6E4C-BD49-534598F34C5E}"/>
          </ac:spMkLst>
        </pc:spChg>
        <pc:spChg chg="mod">
          <ac:chgData name="Auvil, Adam" userId="1ac1e4c8-aa5f-4986-b21a-c122d496814a" providerId="ADAL" clId="{75006B7E-A125-48FA-BB60-16590A0E511B}" dt="2024-07-17T18:05:57.373" v="417" actId="207"/>
          <ac:spMkLst>
            <pc:docMk/>
            <pc:sldMk cId="2738999567" sldId="3667"/>
            <ac:spMk id="7" creationId="{F80A0469-4419-4722-BFE1-5EAFAF5CA974}"/>
          </ac:spMkLst>
        </pc:spChg>
      </pc:sldChg>
      <pc:sldChg chg="modSp mod">
        <pc:chgData name="Auvil, Adam" userId="1ac1e4c8-aa5f-4986-b21a-c122d496814a" providerId="ADAL" clId="{75006B7E-A125-48FA-BB60-16590A0E511B}" dt="2024-07-18T16:21:01.962" v="3426" actId="207"/>
        <pc:sldMkLst>
          <pc:docMk/>
          <pc:sldMk cId="526947312" sldId="3669"/>
        </pc:sldMkLst>
        <pc:spChg chg="mod">
          <ac:chgData name="Auvil, Adam" userId="1ac1e4c8-aa5f-4986-b21a-c122d496814a" providerId="ADAL" clId="{75006B7E-A125-48FA-BB60-16590A0E511B}" dt="2024-07-18T16:21:01.962" v="3426" actId="207"/>
          <ac:spMkLst>
            <pc:docMk/>
            <pc:sldMk cId="526947312" sldId="3669"/>
            <ac:spMk id="9" creationId="{49896B36-9F68-4814-95D1-3BF51C4C38C7}"/>
          </ac:spMkLst>
        </pc:spChg>
      </pc:sldChg>
      <pc:sldChg chg="delSp modSp mod">
        <pc:chgData name="Auvil, Adam" userId="1ac1e4c8-aa5f-4986-b21a-c122d496814a" providerId="ADAL" clId="{75006B7E-A125-48FA-BB60-16590A0E511B}" dt="2024-07-18T16:20:37.268" v="3423" actId="14100"/>
        <pc:sldMkLst>
          <pc:docMk/>
          <pc:sldMk cId="3773773127" sldId="3695"/>
        </pc:sldMkLst>
        <pc:spChg chg="mod">
          <ac:chgData name="Auvil, Adam" userId="1ac1e4c8-aa5f-4986-b21a-c122d496814a" providerId="ADAL" clId="{75006B7E-A125-48FA-BB60-16590A0E511B}" dt="2024-07-18T16:20:37.268" v="3423" actId="14100"/>
          <ac:spMkLst>
            <pc:docMk/>
            <pc:sldMk cId="3773773127" sldId="3695"/>
            <ac:spMk id="3" creationId="{2AB106B9-47B0-54F9-B1B2-6CFF595C6FBC}"/>
          </ac:spMkLst>
        </pc:spChg>
        <pc:spChg chg="del">
          <ac:chgData name="Auvil, Adam" userId="1ac1e4c8-aa5f-4986-b21a-c122d496814a" providerId="ADAL" clId="{75006B7E-A125-48FA-BB60-16590A0E511B}" dt="2024-07-18T14:20:20.721" v="1273" actId="478"/>
          <ac:spMkLst>
            <pc:docMk/>
            <pc:sldMk cId="3773773127" sldId="3695"/>
            <ac:spMk id="5" creationId="{3563644A-8CB3-3CE2-885F-85BD848EAEFE}"/>
          </ac:spMkLst>
        </pc:spChg>
        <pc:spChg chg="mod">
          <ac:chgData name="Auvil, Adam" userId="1ac1e4c8-aa5f-4986-b21a-c122d496814a" providerId="ADAL" clId="{75006B7E-A125-48FA-BB60-16590A0E511B}" dt="2024-07-18T13:30:25.195" v="1249" actId="1076"/>
          <ac:spMkLst>
            <pc:docMk/>
            <pc:sldMk cId="3773773127" sldId="3695"/>
            <ac:spMk id="10" creationId="{F557BC05-7305-0D30-131E-52F1CC4E51A4}"/>
          </ac:spMkLst>
        </pc:spChg>
        <pc:spChg chg="mod">
          <ac:chgData name="Auvil, Adam" userId="1ac1e4c8-aa5f-4986-b21a-c122d496814a" providerId="ADAL" clId="{75006B7E-A125-48FA-BB60-16590A0E511B}" dt="2024-07-18T13:30:32.291" v="1265" actId="1036"/>
          <ac:spMkLst>
            <pc:docMk/>
            <pc:sldMk cId="3773773127" sldId="3695"/>
            <ac:spMk id="13" creationId="{0C6FA25B-4E3D-1E6E-3B14-F7CD5AC0F568}"/>
          </ac:spMkLst>
        </pc:spChg>
        <pc:spChg chg="mod">
          <ac:chgData name="Auvil, Adam" userId="1ac1e4c8-aa5f-4986-b21a-c122d496814a" providerId="ADAL" clId="{75006B7E-A125-48FA-BB60-16590A0E511B}" dt="2024-07-18T14:20:13.490" v="1272" actId="20577"/>
          <ac:spMkLst>
            <pc:docMk/>
            <pc:sldMk cId="3773773127" sldId="3695"/>
            <ac:spMk id="18" creationId="{0607D05B-4660-0B5F-A6AA-9E698A22A9C4}"/>
          </ac:spMkLst>
        </pc:spChg>
        <pc:spChg chg="mod">
          <ac:chgData name="Auvil, Adam" userId="1ac1e4c8-aa5f-4986-b21a-c122d496814a" providerId="ADAL" clId="{75006B7E-A125-48FA-BB60-16590A0E511B}" dt="2024-07-18T13:26:55.744" v="1248" actId="14100"/>
          <ac:spMkLst>
            <pc:docMk/>
            <pc:sldMk cId="3773773127" sldId="3695"/>
            <ac:spMk id="19" creationId="{A0D2B9FD-349B-9750-24D6-020312DAB617}"/>
          </ac:spMkLst>
        </pc:spChg>
        <pc:spChg chg="del mod">
          <ac:chgData name="Auvil, Adam" userId="1ac1e4c8-aa5f-4986-b21a-c122d496814a" providerId="ADAL" clId="{75006B7E-A125-48FA-BB60-16590A0E511B}" dt="2024-07-18T13:26:41.697" v="1244" actId="478"/>
          <ac:spMkLst>
            <pc:docMk/>
            <pc:sldMk cId="3773773127" sldId="3695"/>
            <ac:spMk id="20" creationId="{AA04B786-34FC-A8B0-8F9D-94BA158C5587}"/>
          </ac:spMkLst>
        </pc:spChg>
        <pc:spChg chg="del mod">
          <ac:chgData name="Auvil, Adam" userId="1ac1e4c8-aa5f-4986-b21a-c122d496814a" providerId="ADAL" clId="{75006B7E-A125-48FA-BB60-16590A0E511B}" dt="2024-07-18T13:26:44.956" v="1245" actId="478"/>
          <ac:spMkLst>
            <pc:docMk/>
            <pc:sldMk cId="3773773127" sldId="3695"/>
            <ac:spMk id="21" creationId="{202A6E1D-5EC0-087B-8AA8-DFAE8D7F8DE3}"/>
          </ac:spMkLst>
        </pc:spChg>
        <pc:spChg chg="del mod">
          <ac:chgData name="Auvil, Adam" userId="1ac1e4c8-aa5f-4986-b21a-c122d496814a" providerId="ADAL" clId="{75006B7E-A125-48FA-BB60-16590A0E511B}" dt="2024-07-18T13:26:46.716" v="1246" actId="478"/>
          <ac:spMkLst>
            <pc:docMk/>
            <pc:sldMk cId="3773773127" sldId="3695"/>
            <ac:spMk id="22" creationId="{48C86F06-7E05-56DD-3081-94394B4625EF}"/>
          </ac:spMkLst>
        </pc:spChg>
        <pc:spChg chg="del mod">
          <ac:chgData name="Auvil, Adam" userId="1ac1e4c8-aa5f-4986-b21a-c122d496814a" providerId="ADAL" clId="{75006B7E-A125-48FA-BB60-16590A0E511B}" dt="2024-07-18T13:26:50.211" v="1247" actId="478"/>
          <ac:spMkLst>
            <pc:docMk/>
            <pc:sldMk cId="3773773127" sldId="3695"/>
            <ac:spMk id="23" creationId="{B40F393E-A25B-9A62-26C9-106608C9E7E6}"/>
          </ac:spMkLst>
        </pc:spChg>
        <pc:spChg chg="mod">
          <ac:chgData name="Auvil, Adam" userId="1ac1e4c8-aa5f-4986-b21a-c122d496814a" providerId="ADAL" clId="{75006B7E-A125-48FA-BB60-16590A0E511B}" dt="2024-07-18T04:07:32.589" v="495" actId="1037"/>
          <ac:spMkLst>
            <pc:docMk/>
            <pc:sldMk cId="3773773127" sldId="3695"/>
            <ac:spMk id="24" creationId="{91665B70-A577-DCDD-E3EC-9CCA43183C0F}"/>
          </ac:spMkLst>
        </pc:spChg>
        <pc:graphicFrameChg chg="mod">
          <ac:chgData name="Auvil, Adam" userId="1ac1e4c8-aa5f-4986-b21a-c122d496814a" providerId="ADAL" clId="{75006B7E-A125-48FA-BB60-16590A0E511B}" dt="2024-07-18T04:06:42.508" v="438" actId="14100"/>
          <ac:graphicFrameMkLst>
            <pc:docMk/>
            <pc:sldMk cId="3773773127" sldId="3695"/>
            <ac:graphicFrameMk id="15" creationId="{5CD9ADC1-5CD7-ABAD-B9B6-5651232CE54C}"/>
          </ac:graphicFrameMkLst>
        </pc:graphicFrameChg>
      </pc:sldChg>
      <pc:sldChg chg="del">
        <pc:chgData name="Auvil, Adam" userId="1ac1e4c8-aa5f-4986-b21a-c122d496814a" providerId="ADAL" clId="{75006B7E-A125-48FA-BB60-16590A0E511B}" dt="2024-07-18T15:58:06.677" v="2905" actId="47"/>
        <pc:sldMkLst>
          <pc:docMk/>
          <pc:sldMk cId="2767993406" sldId="3696"/>
        </pc:sldMkLst>
      </pc:sldChg>
    </pc:docChg>
  </pc:docChgLst>
  <pc:docChgLst>
    <pc:chgData name="Muralitharan, Danita" userId="7c6e52a8-9044-4c74-ac34-f429458f0ebb" providerId="ADAL" clId="{AC003FBF-5104-4708-B2EE-6610FA53E966}"/>
    <pc:docChg chg="undo custSel addSld delSld modSld">
      <pc:chgData name="Muralitharan, Danita" userId="7c6e52a8-9044-4c74-ac34-f429458f0ebb" providerId="ADAL" clId="{AC003FBF-5104-4708-B2EE-6610FA53E966}" dt="2024-07-23T19:29:34.376" v="186" actId="1076"/>
      <pc:docMkLst>
        <pc:docMk/>
      </pc:docMkLst>
      <pc:sldChg chg="modSp">
        <pc:chgData name="Muralitharan, Danita" userId="7c6e52a8-9044-4c74-ac34-f429458f0ebb" providerId="ADAL" clId="{AC003FBF-5104-4708-B2EE-6610FA53E966}" dt="2024-07-23T16:55:42.216" v="124" actId="2711"/>
        <pc:sldMkLst>
          <pc:docMk/>
          <pc:sldMk cId="1814483042" sldId="3648"/>
        </pc:sldMkLst>
        <pc:graphicFrameChg chg="mod">
          <ac:chgData name="Muralitharan, Danita" userId="7c6e52a8-9044-4c74-ac34-f429458f0ebb" providerId="ADAL" clId="{AC003FBF-5104-4708-B2EE-6610FA53E966}" dt="2024-07-23T16:55:42.216" v="124" actId="2711"/>
          <ac:graphicFrameMkLst>
            <pc:docMk/>
            <pc:sldMk cId="1814483042" sldId="3648"/>
            <ac:graphicFrameMk id="29" creationId="{7480ADD5-D5B2-FD50-8352-4ACF67BFCCF3}"/>
          </ac:graphicFrameMkLst>
        </pc:graphicFrameChg>
      </pc:sldChg>
      <pc:sldChg chg="modSp mod">
        <pc:chgData name="Muralitharan, Danita" userId="7c6e52a8-9044-4c74-ac34-f429458f0ebb" providerId="ADAL" clId="{AC003FBF-5104-4708-B2EE-6610FA53E966}" dt="2024-07-23T15:24:34.541" v="87" actId="207"/>
        <pc:sldMkLst>
          <pc:docMk/>
          <pc:sldMk cId="2459426337" sldId="3661"/>
        </pc:sldMkLst>
        <pc:spChg chg="mod">
          <ac:chgData name="Muralitharan, Danita" userId="7c6e52a8-9044-4c74-ac34-f429458f0ebb" providerId="ADAL" clId="{AC003FBF-5104-4708-B2EE-6610FA53E966}" dt="2024-07-23T15:24:34.541" v="87" actId="207"/>
          <ac:spMkLst>
            <pc:docMk/>
            <pc:sldMk cId="2459426337" sldId="3661"/>
            <ac:spMk id="8" creationId="{0C71F158-8226-7B9C-4889-F2891FB5F514}"/>
          </ac:spMkLst>
        </pc:spChg>
      </pc:sldChg>
      <pc:sldChg chg="del">
        <pc:chgData name="Muralitharan, Danita" userId="7c6e52a8-9044-4c74-ac34-f429458f0ebb" providerId="ADAL" clId="{AC003FBF-5104-4708-B2EE-6610FA53E966}" dt="2024-07-23T16:44:45.159" v="117" actId="2696"/>
        <pc:sldMkLst>
          <pc:docMk/>
          <pc:sldMk cId="1937038618" sldId="3671"/>
        </pc:sldMkLst>
      </pc:sldChg>
      <pc:sldChg chg="del">
        <pc:chgData name="Muralitharan, Danita" userId="7c6e52a8-9044-4c74-ac34-f429458f0ebb" providerId="ADAL" clId="{AC003FBF-5104-4708-B2EE-6610FA53E966}" dt="2024-07-23T16:46:54.361" v="120" actId="2696"/>
        <pc:sldMkLst>
          <pc:docMk/>
          <pc:sldMk cId="879148013" sldId="3672"/>
        </pc:sldMkLst>
      </pc:sldChg>
      <pc:sldChg chg="del">
        <pc:chgData name="Muralitharan, Danita" userId="7c6e52a8-9044-4c74-ac34-f429458f0ebb" providerId="ADAL" clId="{AC003FBF-5104-4708-B2EE-6610FA53E966}" dt="2024-07-23T16:47:06.995" v="123" actId="2696"/>
        <pc:sldMkLst>
          <pc:docMk/>
          <pc:sldMk cId="1219142421" sldId="3673"/>
        </pc:sldMkLst>
      </pc:sldChg>
      <pc:sldChg chg="modSp mod">
        <pc:chgData name="Muralitharan, Danita" userId="7c6e52a8-9044-4c74-ac34-f429458f0ebb" providerId="ADAL" clId="{AC003FBF-5104-4708-B2EE-6610FA53E966}" dt="2024-07-23T19:16:21.887" v="141" actId="20577"/>
        <pc:sldMkLst>
          <pc:docMk/>
          <pc:sldMk cId="3416955373" sldId="3674"/>
        </pc:sldMkLst>
        <pc:spChg chg="mod">
          <ac:chgData name="Muralitharan, Danita" userId="7c6e52a8-9044-4c74-ac34-f429458f0ebb" providerId="ADAL" clId="{AC003FBF-5104-4708-B2EE-6610FA53E966}" dt="2024-07-23T19:16:21.887" v="141" actId="20577"/>
          <ac:spMkLst>
            <pc:docMk/>
            <pc:sldMk cId="3416955373" sldId="3674"/>
            <ac:spMk id="6" creationId="{AD86C0DF-867B-4B42-B09A-83EDDE1838D1}"/>
          </ac:spMkLst>
        </pc:spChg>
        <pc:spChg chg="mod">
          <ac:chgData name="Muralitharan, Danita" userId="7c6e52a8-9044-4c74-ac34-f429458f0ebb" providerId="ADAL" clId="{AC003FBF-5104-4708-B2EE-6610FA53E966}" dt="2024-07-23T15:10:01.710" v="0" actId="207"/>
          <ac:spMkLst>
            <pc:docMk/>
            <pc:sldMk cId="3416955373" sldId="3674"/>
            <ac:spMk id="7" creationId="{BE778134-C0D1-455E-808D-C75C352CA4A9}"/>
          </ac:spMkLst>
        </pc:spChg>
      </pc:sldChg>
      <pc:sldChg chg="modSp mod">
        <pc:chgData name="Muralitharan, Danita" userId="7c6e52a8-9044-4c74-ac34-f429458f0ebb" providerId="ADAL" clId="{AC003FBF-5104-4708-B2EE-6610FA53E966}" dt="2024-07-23T19:29:34.376" v="186" actId="1076"/>
        <pc:sldMkLst>
          <pc:docMk/>
          <pc:sldMk cId="2830223688" sldId="3675"/>
        </pc:sldMkLst>
        <pc:spChg chg="mod">
          <ac:chgData name="Muralitharan, Danita" userId="7c6e52a8-9044-4c74-ac34-f429458f0ebb" providerId="ADAL" clId="{AC003FBF-5104-4708-B2EE-6610FA53E966}" dt="2024-07-23T19:27:48.500" v="159" actId="207"/>
          <ac:spMkLst>
            <pc:docMk/>
            <pc:sldMk cId="2830223688" sldId="3675"/>
            <ac:spMk id="5" creationId="{1CC6D418-16A8-2C49-9FCF-6A9AD4C46F67}"/>
          </ac:spMkLst>
        </pc:spChg>
        <pc:spChg chg="mod">
          <ac:chgData name="Muralitharan, Danita" userId="7c6e52a8-9044-4c74-ac34-f429458f0ebb" providerId="ADAL" clId="{AC003FBF-5104-4708-B2EE-6610FA53E966}" dt="2024-07-23T19:29:34.376" v="186" actId="1076"/>
          <ac:spMkLst>
            <pc:docMk/>
            <pc:sldMk cId="2830223688" sldId="3675"/>
            <ac:spMk id="41" creationId="{00000000-0000-0000-0000-000000000000}"/>
          </ac:spMkLst>
        </pc:spChg>
        <pc:spChg chg="mod">
          <ac:chgData name="Muralitharan, Danita" userId="7c6e52a8-9044-4c74-ac34-f429458f0ebb" providerId="ADAL" clId="{AC003FBF-5104-4708-B2EE-6610FA53E966}" dt="2024-07-23T19:28:44.609" v="179" actId="207"/>
          <ac:spMkLst>
            <pc:docMk/>
            <pc:sldMk cId="2830223688" sldId="3675"/>
            <ac:spMk id="1306639" creationId="{00000000-0000-0000-0000-000000000000}"/>
          </ac:spMkLst>
        </pc:spChg>
        <pc:graphicFrameChg chg="mod">
          <ac:chgData name="Muralitharan, Danita" userId="7c6e52a8-9044-4c74-ac34-f429458f0ebb" providerId="ADAL" clId="{AC003FBF-5104-4708-B2EE-6610FA53E966}" dt="2024-07-23T19:29:01.571" v="182" actId="207"/>
          <ac:graphicFrameMkLst>
            <pc:docMk/>
            <pc:sldMk cId="2830223688" sldId="3675"/>
            <ac:graphicFrameMk id="2" creationId="{B1811A2A-076E-35FD-3448-EFA186752006}"/>
          </ac:graphicFrameMkLst>
        </pc:graphicFrameChg>
      </pc:sldChg>
      <pc:sldChg chg="modSp">
        <pc:chgData name="Muralitharan, Danita" userId="7c6e52a8-9044-4c74-ac34-f429458f0ebb" providerId="ADAL" clId="{AC003FBF-5104-4708-B2EE-6610FA53E966}" dt="2024-07-23T17:59:28.986" v="133" actId="14100"/>
        <pc:sldMkLst>
          <pc:docMk/>
          <pc:sldMk cId="3570512109" sldId="3680"/>
        </pc:sldMkLst>
        <pc:graphicFrameChg chg="mod">
          <ac:chgData name="Muralitharan, Danita" userId="7c6e52a8-9044-4c74-ac34-f429458f0ebb" providerId="ADAL" clId="{AC003FBF-5104-4708-B2EE-6610FA53E966}" dt="2024-07-23T17:59:28.986" v="133" actId="14100"/>
          <ac:graphicFrameMkLst>
            <pc:docMk/>
            <pc:sldMk cId="3570512109" sldId="3680"/>
            <ac:graphicFrameMk id="7" creationId="{54F1D721-C89C-22D0-01BF-F90065FB3050}"/>
          </ac:graphicFrameMkLst>
        </pc:graphicFrameChg>
      </pc:sldChg>
      <pc:sldChg chg="delSp modSp del mod">
        <pc:chgData name="Muralitharan, Danita" userId="7c6e52a8-9044-4c74-ac34-f429458f0ebb" providerId="ADAL" clId="{AC003FBF-5104-4708-B2EE-6610FA53E966}" dt="2024-07-23T16:44:20.745" v="114" actId="2696"/>
        <pc:sldMkLst>
          <pc:docMk/>
          <pc:sldMk cId="1475481122" sldId="3699"/>
        </pc:sldMkLst>
        <pc:spChg chg="del">
          <ac:chgData name="Muralitharan, Danita" userId="7c6e52a8-9044-4c74-ac34-f429458f0ebb" providerId="ADAL" clId="{AC003FBF-5104-4708-B2EE-6610FA53E966}" dt="2024-07-23T16:42:18.997" v="109" actId="478"/>
          <ac:spMkLst>
            <pc:docMk/>
            <pc:sldMk cId="1475481122" sldId="3699"/>
            <ac:spMk id="13" creationId="{C91D31BF-76D1-7F8A-40AE-3B059E7CBADC}"/>
          </ac:spMkLst>
        </pc:spChg>
        <pc:spChg chg="del">
          <ac:chgData name="Muralitharan, Danita" userId="7c6e52a8-9044-4c74-ac34-f429458f0ebb" providerId="ADAL" clId="{AC003FBF-5104-4708-B2EE-6610FA53E966}" dt="2024-07-23T16:42:11.274" v="104" actId="478"/>
          <ac:spMkLst>
            <pc:docMk/>
            <pc:sldMk cId="1475481122" sldId="3699"/>
            <ac:spMk id="14" creationId="{418A41EC-2C39-73B5-E41F-BB689FF8F8E9}"/>
          </ac:spMkLst>
        </pc:spChg>
        <pc:spChg chg="del">
          <ac:chgData name="Muralitharan, Danita" userId="7c6e52a8-9044-4c74-ac34-f429458f0ebb" providerId="ADAL" clId="{AC003FBF-5104-4708-B2EE-6610FA53E966}" dt="2024-07-23T16:42:06.078" v="101" actId="478"/>
          <ac:spMkLst>
            <pc:docMk/>
            <pc:sldMk cId="1475481122" sldId="3699"/>
            <ac:spMk id="15" creationId="{329DCA93-9795-ED24-E88D-9DF2B275A8F4}"/>
          </ac:spMkLst>
        </pc:spChg>
        <pc:spChg chg="del">
          <ac:chgData name="Muralitharan, Danita" userId="7c6e52a8-9044-4c74-ac34-f429458f0ebb" providerId="ADAL" clId="{AC003FBF-5104-4708-B2EE-6610FA53E966}" dt="2024-07-23T16:42:02.374" v="98" actId="478"/>
          <ac:spMkLst>
            <pc:docMk/>
            <pc:sldMk cId="1475481122" sldId="3699"/>
            <ac:spMk id="16" creationId="{9749190B-48C4-BBEC-D601-067FA50D5E32}"/>
          </ac:spMkLst>
        </pc:spChg>
        <pc:spChg chg="del">
          <ac:chgData name="Muralitharan, Danita" userId="7c6e52a8-9044-4c74-ac34-f429458f0ebb" providerId="ADAL" clId="{AC003FBF-5104-4708-B2EE-6610FA53E966}" dt="2024-07-23T16:41:55.002" v="93" actId="478"/>
          <ac:spMkLst>
            <pc:docMk/>
            <pc:sldMk cId="1475481122" sldId="3699"/>
            <ac:spMk id="17" creationId="{8E2C8B41-2F36-5C74-CECC-34F92FA7686B}"/>
          </ac:spMkLst>
        </pc:spChg>
        <pc:spChg chg="del">
          <ac:chgData name="Muralitharan, Danita" userId="7c6e52a8-9044-4c74-ac34-f429458f0ebb" providerId="ADAL" clId="{AC003FBF-5104-4708-B2EE-6610FA53E966}" dt="2024-07-23T16:41:49.974" v="88" actId="478"/>
          <ac:spMkLst>
            <pc:docMk/>
            <pc:sldMk cId="1475481122" sldId="3699"/>
            <ac:spMk id="18" creationId="{A03EBA59-2E1B-22B3-5DB5-DD02D1093622}"/>
          </ac:spMkLst>
        </pc:spChg>
        <pc:spChg chg="del">
          <ac:chgData name="Muralitharan, Danita" userId="7c6e52a8-9044-4c74-ac34-f429458f0ebb" providerId="ADAL" clId="{AC003FBF-5104-4708-B2EE-6610FA53E966}" dt="2024-07-23T16:42:21.024" v="111" actId="478"/>
          <ac:spMkLst>
            <pc:docMk/>
            <pc:sldMk cId="1475481122" sldId="3699"/>
            <ac:spMk id="25" creationId="{7A639BB4-5FBC-042C-DD2B-D3F8AD7AF6FB}"/>
          </ac:spMkLst>
        </pc:spChg>
        <pc:spChg chg="del">
          <ac:chgData name="Muralitharan, Danita" userId="7c6e52a8-9044-4c74-ac34-f429458f0ebb" providerId="ADAL" clId="{AC003FBF-5104-4708-B2EE-6610FA53E966}" dt="2024-07-23T16:42:15.797" v="107" actId="478"/>
          <ac:spMkLst>
            <pc:docMk/>
            <pc:sldMk cId="1475481122" sldId="3699"/>
            <ac:spMk id="26" creationId="{7755CF8D-0230-221C-7AFB-54E8AC9AE385}"/>
          </ac:spMkLst>
        </pc:spChg>
        <pc:spChg chg="del">
          <ac:chgData name="Muralitharan, Danita" userId="7c6e52a8-9044-4c74-ac34-f429458f0ebb" providerId="ADAL" clId="{AC003FBF-5104-4708-B2EE-6610FA53E966}" dt="2024-07-23T16:42:09.500" v="103" actId="478"/>
          <ac:spMkLst>
            <pc:docMk/>
            <pc:sldMk cId="1475481122" sldId="3699"/>
            <ac:spMk id="28" creationId="{23130560-1544-8592-3431-5BDCAEBDC382}"/>
          </ac:spMkLst>
        </pc:spChg>
        <pc:spChg chg="del">
          <ac:chgData name="Muralitharan, Danita" userId="7c6e52a8-9044-4c74-ac34-f429458f0ebb" providerId="ADAL" clId="{AC003FBF-5104-4708-B2EE-6610FA53E966}" dt="2024-07-23T16:42:04.990" v="100" actId="478"/>
          <ac:spMkLst>
            <pc:docMk/>
            <pc:sldMk cId="1475481122" sldId="3699"/>
            <ac:spMk id="29" creationId="{D997E170-9B8C-C54A-CDF3-20A35505219D}"/>
          </ac:spMkLst>
        </pc:spChg>
        <pc:spChg chg="del mod">
          <ac:chgData name="Muralitharan, Danita" userId="7c6e52a8-9044-4c74-ac34-f429458f0ebb" providerId="ADAL" clId="{AC003FBF-5104-4708-B2EE-6610FA53E966}" dt="2024-07-23T16:42:00.068" v="97" actId="478"/>
          <ac:spMkLst>
            <pc:docMk/>
            <pc:sldMk cId="1475481122" sldId="3699"/>
            <ac:spMk id="30" creationId="{B68EE762-2267-2793-EF3C-2B6F255BE43E}"/>
          </ac:spMkLst>
        </pc:spChg>
        <pc:spChg chg="del">
          <ac:chgData name="Muralitharan, Danita" userId="7c6e52a8-9044-4c74-ac34-f429458f0ebb" providerId="ADAL" clId="{AC003FBF-5104-4708-B2EE-6610FA53E966}" dt="2024-07-23T16:41:52.657" v="90" actId="478"/>
          <ac:spMkLst>
            <pc:docMk/>
            <pc:sldMk cId="1475481122" sldId="3699"/>
            <ac:spMk id="31" creationId="{54053764-88BE-7CEE-1B41-FBB228449FEE}"/>
          </ac:spMkLst>
        </pc:spChg>
        <pc:spChg chg="del">
          <ac:chgData name="Muralitharan, Danita" userId="7c6e52a8-9044-4c74-ac34-f429458f0ebb" providerId="ADAL" clId="{AC003FBF-5104-4708-B2EE-6610FA53E966}" dt="2024-07-23T16:42:17.949" v="108" actId="478"/>
          <ac:spMkLst>
            <pc:docMk/>
            <pc:sldMk cId="1475481122" sldId="3699"/>
            <ac:spMk id="32" creationId="{C706D294-D3EC-65FD-9AE5-6A2A07C2B501}"/>
          </ac:spMkLst>
        </pc:spChg>
        <pc:spChg chg="del mod">
          <ac:chgData name="Muralitharan, Danita" userId="7c6e52a8-9044-4c74-ac34-f429458f0ebb" providerId="ADAL" clId="{AC003FBF-5104-4708-B2EE-6610FA53E966}" dt="2024-07-23T16:42:14.628" v="106" actId="478"/>
          <ac:spMkLst>
            <pc:docMk/>
            <pc:sldMk cId="1475481122" sldId="3699"/>
            <ac:spMk id="33" creationId="{E52B811C-ECA6-2595-8676-F639F21A5455}"/>
          </ac:spMkLst>
        </pc:spChg>
        <pc:spChg chg="del">
          <ac:chgData name="Muralitharan, Danita" userId="7c6e52a8-9044-4c74-ac34-f429458f0ebb" providerId="ADAL" clId="{AC003FBF-5104-4708-B2EE-6610FA53E966}" dt="2024-07-23T16:42:07.690" v="102" actId="478"/>
          <ac:spMkLst>
            <pc:docMk/>
            <pc:sldMk cId="1475481122" sldId="3699"/>
            <ac:spMk id="34" creationId="{92DDB423-E563-3CD2-F5E7-9BD01D2CC3E4}"/>
          </ac:spMkLst>
        </pc:spChg>
        <pc:spChg chg="del">
          <ac:chgData name="Muralitharan, Danita" userId="7c6e52a8-9044-4c74-ac34-f429458f0ebb" providerId="ADAL" clId="{AC003FBF-5104-4708-B2EE-6610FA53E966}" dt="2024-07-23T16:42:03.464" v="99" actId="478"/>
          <ac:spMkLst>
            <pc:docMk/>
            <pc:sldMk cId="1475481122" sldId="3699"/>
            <ac:spMk id="35" creationId="{3B7D6D47-AB94-6F5B-145D-56035BCB4216}"/>
          </ac:spMkLst>
        </pc:spChg>
        <pc:spChg chg="del">
          <ac:chgData name="Muralitharan, Danita" userId="7c6e52a8-9044-4c74-ac34-f429458f0ebb" providerId="ADAL" clId="{AC003FBF-5104-4708-B2EE-6610FA53E966}" dt="2024-07-23T16:41:54.362" v="92" actId="478"/>
          <ac:spMkLst>
            <pc:docMk/>
            <pc:sldMk cId="1475481122" sldId="3699"/>
            <ac:spMk id="36" creationId="{233DDEBF-F0BE-97F6-E78F-7309A2D65A7D}"/>
          </ac:spMkLst>
        </pc:spChg>
        <pc:spChg chg="del">
          <ac:chgData name="Muralitharan, Danita" userId="7c6e52a8-9044-4c74-ac34-f429458f0ebb" providerId="ADAL" clId="{AC003FBF-5104-4708-B2EE-6610FA53E966}" dt="2024-07-23T16:41:53.574" v="91" actId="478"/>
          <ac:spMkLst>
            <pc:docMk/>
            <pc:sldMk cId="1475481122" sldId="3699"/>
            <ac:spMk id="37" creationId="{28B1B72E-5794-B834-72E0-899DB00D8B8B}"/>
          </ac:spMkLst>
        </pc:spChg>
        <pc:grpChg chg="del">
          <ac:chgData name="Muralitharan, Danita" userId="7c6e52a8-9044-4c74-ac34-f429458f0ebb" providerId="ADAL" clId="{AC003FBF-5104-4708-B2EE-6610FA53E966}" dt="2024-07-23T16:42:20.007" v="110" actId="478"/>
          <ac:grpSpMkLst>
            <pc:docMk/>
            <pc:sldMk cId="1475481122" sldId="3699"/>
            <ac:grpSpMk id="2" creationId="{4D424821-1857-DE91-55F7-8ADA29AF5632}"/>
          </ac:grpSpMkLst>
        </pc:grpChg>
        <pc:grpChg chg="del">
          <ac:chgData name="Muralitharan, Danita" userId="7c6e52a8-9044-4c74-ac34-f429458f0ebb" providerId="ADAL" clId="{AC003FBF-5104-4708-B2EE-6610FA53E966}" dt="2024-07-23T16:41:51.364" v="89" actId="478"/>
          <ac:grpSpMkLst>
            <pc:docMk/>
            <pc:sldMk cId="1475481122" sldId="3699"/>
            <ac:grpSpMk id="5" creationId="{21049AEE-78F4-78F1-D51E-E2A071FBD9B3}"/>
          </ac:grpSpMkLst>
        </pc:grpChg>
        <pc:cxnChg chg="del">
          <ac:chgData name="Muralitharan, Danita" userId="7c6e52a8-9044-4c74-ac34-f429458f0ebb" providerId="ADAL" clId="{AC003FBF-5104-4708-B2EE-6610FA53E966}" dt="2024-07-23T16:41:57.597" v="95" actId="478"/>
          <ac:cxnSpMkLst>
            <pc:docMk/>
            <pc:sldMk cId="1475481122" sldId="3699"/>
            <ac:cxnSpMk id="24" creationId="{08E2BFCB-483F-D964-0308-42B536B5B582}"/>
          </ac:cxnSpMkLst>
        </pc:cxnChg>
      </pc:sldChg>
      <pc:sldChg chg="add">
        <pc:chgData name="Muralitharan, Danita" userId="7c6e52a8-9044-4c74-ac34-f429458f0ebb" providerId="ADAL" clId="{AC003FBF-5104-4708-B2EE-6610FA53E966}" dt="2024-07-23T16:44:07.831" v="113"/>
        <pc:sldMkLst>
          <pc:docMk/>
          <pc:sldMk cId="3534903642" sldId="3701"/>
        </pc:sldMkLst>
      </pc:sldChg>
      <pc:sldChg chg="add">
        <pc:chgData name="Muralitharan, Danita" userId="7c6e52a8-9044-4c74-ac34-f429458f0ebb" providerId="ADAL" clId="{AC003FBF-5104-4708-B2EE-6610FA53E966}" dt="2024-07-23T16:44:40.125" v="116"/>
        <pc:sldMkLst>
          <pc:docMk/>
          <pc:sldMk cId="2513681647" sldId="3702"/>
        </pc:sldMkLst>
      </pc:sldChg>
      <pc:sldChg chg="add">
        <pc:chgData name="Muralitharan, Danita" userId="7c6e52a8-9044-4c74-ac34-f429458f0ebb" providerId="ADAL" clId="{AC003FBF-5104-4708-B2EE-6610FA53E966}" dt="2024-07-23T16:46:46.551" v="119"/>
        <pc:sldMkLst>
          <pc:docMk/>
          <pc:sldMk cId="1315030512" sldId="3703"/>
        </pc:sldMkLst>
      </pc:sldChg>
      <pc:sldChg chg="add">
        <pc:chgData name="Muralitharan, Danita" userId="7c6e52a8-9044-4c74-ac34-f429458f0ebb" providerId="ADAL" clId="{AC003FBF-5104-4708-B2EE-6610FA53E966}" dt="2024-07-23T16:47:01.344" v="122"/>
        <pc:sldMkLst>
          <pc:docMk/>
          <pc:sldMk cId="3466809776" sldId="3704"/>
        </pc:sldMkLst>
      </pc:sldChg>
      <pc:sldMasterChg chg="addSldLayout">
        <pc:chgData name="Muralitharan, Danita" userId="7c6e52a8-9044-4c74-ac34-f429458f0ebb" providerId="ADAL" clId="{AC003FBF-5104-4708-B2EE-6610FA53E966}" dt="2024-07-23T16:44:07.825" v="112" actId="27028"/>
        <pc:sldMasterMkLst>
          <pc:docMk/>
          <pc:sldMasterMk cId="1748548829" sldId="2147483795"/>
        </pc:sldMasterMkLst>
        <pc:sldLayoutChg chg="add">
          <pc:chgData name="Muralitharan, Danita" userId="7c6e52a8-9044-4c74-ac34-f429458f0ebb" providerId="ADAL" clId="{AC003FBF-5104-4708-B2EE-6610FA53E966}" dt="2024-07-23T16:44:07.825" v="112" actId="27028"/>
          <pc:sldLayoutMkLst>
            <pc:docMk/>
            <pc:sldMasterMk cId="1748548829" sldId="2147483795"/>
            <pc:sldLayoutMk cId="1280514831" sldId="2147483941"/>
          </pc:sldLayoutMkLst>
        </pc:sldLayoutChg>
      </pc:sldMasterChg>
    </pc:docChg>
  </pc:docChgLst>
  <pc:docChgLst>
    <pc:chgData name="Muralitharan, Danita" userId="7c6e52a8-9044-4c74-ac34-f429458f0ebb" providerId="ADAL" clId="{8F1A4BF7-9B32-457F-9F23-5A8AD66B07F8}"/>
    <pc:docChg chg="undo custSel modSld">
      <pc:chgData name="Muralitharan, Danita" userId="7c6e52a8-9044-4c74-ac34-f429458f0ebb" providerId="ADAL" clId="{8F1A4BF7-9B32-457F-9F23-5A8AD66B07F8}" dt="2024-07-22T14:36:25.178" v="81"/>
      <pc:docMkLst>
        <pc:docMk/>
      </pc:docMkLst>
      <pc:sldChg chg="modSp mod">
        <pc:chgData name="Muralitharan, Danita" userId="7c6e52a8-9044-4c74-ac34-f429458f0ebb" providerId="ADAL" clId="{8F1A4BF7-9B32-457F-9F23-5A8AD66B07F8}" dt="2024-07-22T14:27:53.945" v="75" actId="1076"/>
        <pc:sldMkLst>
          <pc:docMk/>
          <pc:sldMk cId="1990439066" sldId="3654"/>
        </pc:sldMkLst>
        <pc:spChg chg="mod">
          <ac:chgData name="Muralitharan, Danita" userId="7c6e52a8-9044-4c74-ac34-f429458f0ebb" providerId="ADAL" clId="{8F1A4BF7-9B32-457F-9F23-5A8AD66B07F8}" dt="2024-07-22T14:27:45.777" v="74" actId="1076"/>
          <ac:spMkLst>
            <pc:docMk/>
            <pc:sldMk cId="1990439066" sldId="3654"/>
            <ac:spMk id="2" creationId="{576CF552-305F-9784-966E-23CEC14827F5}"/>
          </ac:spMkLst>
        </pc:spChg>
        <pc:spChg chg="mod">
          <ac:chgData name="Muralitharan, Danita" userId="7c6e52a8-9044-4c74-ac34-f429458f0ebb" providerId="ADAL" clId="{8F1A4BF7-9B32-457F-9F23-5A8AD66B07F8}" dt="2024-07-22T14:27:26.261" v="68" actId="14100"/>
          <ac:spMkLst>
            <pc:docMk/>
            <pc:sldMk cId="1990439066" sldId="3654"/>
            <ac:spMk id="8" creationId="{CD0EDFDB-930B-64DF-2C2A-63FCA6669114}"/>
          </ac:spMkLst>
        </pc:spChg>
        <pc:spChg chg="mod">
          <ac:chgData name="Muralitharan, Danita" userId="7c6e52a8-9044-4c74-ac34-f429458f0ebb" providerId="ADAL" clId="{8F1A4BF7-9B32-457F-9F23-5A8AD66B07F8}" dt="2024-07-22T14:27:16.845" v="67" actId="1076"/>
          <ac:spMkLst>
            <pc:docMk/>
            <pc:sldMk cId="1990439066" sldId="3654"/>
            <ac:spMk id="12" creationId="{F2F4662C-2FF4-F915-6431-D66B2DFADBC1}"/>
          </ac:spMkLst>
        </pc:spChg>
        <pc:spChg chg="mod">
          <ac:chgData name="Muralitharan, Danita" userId="7c6e52a8-9044-4c74-ac34-f429458f0ebb" providerId="ADAL" clId="{8F1A4BF7-9B32-457F-9F23-5A8AD66B07F8}" dt="2024-07-22T14:27:53.945" v="75" actId="1076"/>
          <ac:spMkLst>
            <pc:docMk/>
            <pc:sldMk cId="1990439066" sldId="3654"/>
            <ac:spMk id="16" creationId="{E3D193ED-8022-07A0-4C68-D106672C6CD2}"/>
          </ac:spMkLst>
        </pc:spChg>
      </pc:sldChg>
      <pc:sldChg chg="modSp mod">
        <pc:chgData name="Muralitharan, Danita" userId="7c6e52a8-9044-4c74-ac34-f429458f0ebb" providerId="ADAL" clId="{8F1A4BF7-9B32-457F-9F23-5A8AD66B07F8}" dt="2024-07-22T14:28:19.012" v="77" actId="20577"/>
        <pc:sldMkLst>
          <pc:docMk/>
          <pc:sldMk cId="211980399" sldId="3676"/>
        </pc:sldMkLst>
        <pc:spChg chg="mod">
          <ac:chgData name="Muralitharan, Danita" userId="7c6e52a8-9044-4c74-ac34-f429458f0ebb" providerId="ADAL" clId="{8F1A4BF7-9B32-457F-9F23-5A8AD66B07F8}" dt="2024-07-22T14:28:19.012" v="77" actId="20577"/>
          <ac:spMkLst>
            <pc:docMk/>
            <pc:sldMk cId="211980399" sldId="3676"/>
            <ac:spMk id="4" creationId="{36558E49-1B1B-E742-94A7-B7ACDF116338}"/>
          </ac:spMkLst>
        </pc:spChg>
      </pc:sldChg>
      <pc:sldChg chg="modSp">
        <pc:chgData name="Muralitharan, Danita" userId="7c6e52a8-9044-4c74-ac34-f429458f0ebb" providerId="ADAL" clId="{8F1A4BF7-9B32-457F-9F23-5A8AD66B07F8}" dt="2024-07-22T14:36:25.178" v="81"/>
        <pc:sldMkLst>
          <pc:docMk/>
          <pc:sldMk cId="2231216883" sldId="3694"/>
        </pc:sldMkLst>
        <pc:graphicFrameChg chg="mod">
          <ac:chgData name="Muralitharan, Danita" userId="7c6e52a8-9044-4c74-ac34-f429458f0ebb" providerId="ADAL" clId="{8F1A4BF7-9B32-457F-9F23-5A8AD66B07F8}" dt="2024-07-22T14:36:25.178" v="81"/>
          <ac:graphicFrameMkLst>
            <pc:docMk/>
            <pc:sldMk cId="2231216883" sldId="3694"/>
            <ac:graphicFrameMk id="10" creationId="{09813C98-2612-CBF1-8249-7A7B063F4C15}"/>
          </ac:graphicFrameMkLst>
        </pc:graphicFrameChg>
      </pc:sldChg>
    </pc:docChg>
  </pc:docChgLst>
  <pc:docChgLst>
    <pc:chgData name="Muralitharan, Danita" userId="7c6e52a8-9044-4c74-ac34-f429458f0ebb" providerId="ADAL" clId="{81A760E6-E039-4092-9616-E8D057411657}"/>
    <pc:docChg chg="undo redo custSel modSld">
      <pc:chgData name="Muralitharan, Danita" userId="7c6e52a8-9044-4c74-ac34-f429458f0ebb" providerId="ADAL" clId="{81A760E6-E039-4092-9616-E8D057411657}" dt="2024-07-18T15:47:14.839" v="336" actId="207"/>
      <pc:docMkLst>
        <pc:docMk/>
      </pc:docMkLst>
      <pc:sldChg chg="modSp mod">
        <pc:chgData name="Muralitharan, Danita" userId="7c6e52a8-9044-4c74-ac34-f429458f0ebb" providerId="ADAL" clId="{81A760E6-E039-4092-9616-E8D057411657}" dt="2024-07-17T16:00:30.886" v="116" actId="1076"/>
        <pc:sldMkLst>
          <pc:docMk/>
          <pc:sldMk cId="1392506351" sldId="3652"/>
        </pc:sldMkLst>
        <pc:spChg chg="mod">
          <ac:chgData name="Muralitharan, Danita" userId="7c6e52a8-9044-4c74-ac34-f429458f0ebb" providerId="ADAL" clId="{81A760E6-E039-4092-9616-E8D057411657}" dt="2024-07-17T16:00:30.886" v="116" actId="1076"/>
          <ac:spMkLst>
            <pc:docMk/>
            <pc:sldMk cId="1392506351" sldId="3652"/>
            <ac:spMk id="6" creationId="{90BA3496-F9BE-A6A6-1557-834C1FE9709C}"/>
          </ac:spMkLst>
        </pc:spChg>
        <pc:graphicFrameChg chg="mod">
          <ac:chgData name="Muralitharan, Danita" userId="7c6e52a8-9044-4c74-ac34-f429458f0ebb" providerId="ADAL" clId="{81A760E6-E039-4092-9616-E8D057411657}" dt="2024-07-17T15:59:52.895" v="115"/>
          <ac:graphicFrameMkLst>
            <pc:docMk/>
            <pc:sldMk cId="1392506351" sldId="3652"/>
            <ac:graphicFrameMk id="4" creationId="{F793A222-1218-2D3F-A24C-A1A08EF5FFD5}"/>
          </ac:graphicFrameMkLst>
        </pc:graphicFrameChg>
      </pc:sldChg>
      <pc:sldChg chg="addSp delSp modSp mod">
        <pc:chgData name="Muralitharan, Danita" userId="7c6e52a8-9044-4c74-ac34-f429458f0ebb" providerId="ADAL" clId="{81A760E6-E039-4092-9616-E8D057411657}" dt="2024-07-18T14:44:00.010" v="329" actId="478"/>
        <pc:sldMkLst>
          <pc:docMk/>
          <pc:sldMk cId="4148819779" sldId="3653"/>
        </pc:sldMkLst>
        <pc:spChg chg="add mod">
          <ac:chgData name="Muralitharan, Danita" userId="7c6e52a8-9044-4c74-ac34-f429458f0ebb" providerId="ADAL" clId="{81A760E6-E039-4092-9616-E8D057411657}" dt="2024-07-18T14:26:26.232" v="248" actId="207"/>
          <ac:spMkLst>
            <pc:docMk/>
            <pc:sldMk cId="4148819779" sldId="3653"/>
            <ac:spMk id="11" creationId="{980B62D4-AD22-7D98-FB74-7401E086D09D}"/>
          </ac:spMkLst>
        </pc:spChg>
        <pc:spChg chg="mod">
          <ac:chgData name="Muralitharan, Danita" userId="7c6e52a8-9044-4c74-ac34-f429458f0ebb" providerId="ADAL" clId="{81A760E6-E039-4092-9616-E8D057411657}" dt="2024-07-18T14:17:37.899" v="196" actId="207"/>
          <ac:spMkLst>
            <pc:docMk/>
            <pc:sldMk cId="4148819779" sldId="3653"/>
            <ac:spMk id="34" creationId="{88F64BFE-7908-346C-A30C-17F54E0B1442}"/>
          </ac:spMkLst>
        </pc:spChg>
        <pc:spChg chg="mod">
          <ac:chgData name="Muralitharan, Danita" userId="7c6e52a8-9044-4c74-ac34-f429458f0ebb" providerId="ADAL" clId="{81A760E6-E039-4092-9616-E8D057411657}" dt="2024-07-18T14:27:10.417" v="254" actId="1076"/>
          <ac:spMkLst>
            <pc:docMk/>
            <pc:sldMk cId="4148819779" sldId="3653"/>
            <ac:spMk id="36" creationId="{20DEE8B4-ABC7-68FB-FCE6-3DF1B39061F0}"/>
          </ac:spMkLst>
        </pc:spChg>
        <pc:spChg chg="del mod topLvl">
          <ac:chgData name="Muralitharan, Danita" userId="7c6e52a8-9044-4c74-ac34-f429458f0ebb" providerId="ADAL" clId="{81A760E6-E039-4092-9616-E8D057411657}" dt="2024-07-18T14:22:15.906" v="215" actId="478"/>
          <ac:spMkLst>
            <pc:docMk/>
            <pc:sldMk cId="4148819779" sldId="3653"/>
            <ac:spMk id="43" creationId="{CF1F46CC-7701-48F2-ABF6-8CA8D2BCADE7}"/>
          </ac:spMkLst>
        </pc:spChg>
        <pc:spChg chg="mod">
          <ac:chgData name="Muralitharan, Danita" userId="7c6e52a8-9044-4c74-ac34-f429458f0ebb" providerId="ADAL" clId="{81A760E6-E039-4092-9616-E8D057411657}" dt="2024-07-18T14:33:12.919" v="328" actId="207"/>
          <ac:spMkLst>
            <pc:docMk/>
            <pc:sldMk cId="4148819779" sldId="3653"/>
            <ac:spMk id="44" creationId="{B305B028-FF35-BD2F-3EFC-2FB39AD4CD2F}"/>
          </ac:spMkLst>
        </pc:spChg>
        <pc:spChg chg="mod">
          <ac:chgData name="Muralitharan, Danita" userId="7c6e52a8-9044-4c74-ac34-f429458f0ebb" providerId="ADAL" clId="{81A760E6-E039-4092-9616-E8D057411657}" dt="2024-07-18T14:24:49.051" v="229" actId="207"/>
          <ac:spMkLst>
            <pc:docMk/>
            <pc:sldMk cId="4148819779" sldId="3653"/>
            <ac:spMk id="47" creationId="{E285A292-28AC-0EF8-996A-C702ADC410A2}"/>
          </ac:spMkLst>
        </pc:spChg>
        <pc:spChg chg="mod">
          <ac:chgData name="Muralitharan, Danita" userId="7c6e52a8-9044-4c74-ac34-f429458f0ebb" providerId="ADAL" clId="{81A760E6-E039-4092-9616-E8D057411657}" dt="2024-07-18T14:30:41.441" v="307" actId="207"/>
          <ac:spMkLst>
            <pc:docMk/>
            <pc:sldMk cId="4148819779" sldId="3653"/>
            <ac:spMk id="48" creationId="{AC667D29-D120-0EC7-4B59-583214D83EE5}"/>
          </ac:spMkLst>
        </pc:spChg>
        <pc:spChg chg="mod">
          <ac:chgData name="Muralitharan, Danita" userId="7c6e52a8-9044-4c74-ac34-f429458f0ebb" providerId="ADAL" clId="{81A760E6-E039-4092-9616-E8D057411657}" dt="2024-07-18T14:26:31.665" v="249" actId="207"/>
          <ac:spMkLst>
            <pc:docMk/>
            <pc:sldMk cId="4148819779" sldId="3653"/>
            <ac:spMk id="51" creationId="{E1A20972-2A0D-2BBA-0B41-56EE6388C782}"/>
          </ac:spMkLst>
        </pc:spChg>
        <pc:grpChg chg="del">
          <ac:chgData name="Muralitharan, Danita" userId="7c6e52a8-9044-4c74-ac34-f429458f0ebb" providerId="ADAL" clId="{81A760E6-E039-4092-9616-E8D057411657}" dt="2024-07-18T14:22:15.906" v="215" actId="478"/>
          <ac:grpSpMkLst>
            <pc:docMk/>
            <pc:sldMk cId="4148819779" sldId="3653"/>
            <ac:grpSpMk id="37" creationId="{E45D546F-DA7A-33AE-C73D-CB4E30AEF7B9}"/>
          </ac:grpSpMkLst>
        </pc:grpChg>
        <pc:graphicFrameChg chg="mod topLvl">
          <ac:chgData name="Muralitharan, Danita" userId="7c6e52a8-9044-4c74-ac34-f429458f0ebb" providerId="ADAL" clId="{81A760E6-E039-4092-9616-E8D057411657}" dt="2024-07-18T14:22:15.906" v="215" actId="478"/>
          <ac:graphicFrameMkLst>
            <pc:docMk/>
            <pc:sldMk cId="4148819779" sldId="3653"/>
            <ac:graphicFrameMk id="38" creationId="{9B02F51A-D647-921A-BFF5-36DF91C741F1}"/>
          </ac:graphicFrameMkLst>
        </pc:graphicFrameChg>
        <pc:cxnChg chg="del mod">
          <ac:chgData name="Muralitharan, Danita" userId="7c6e52a8-9044-4c74-ac34-f429458f0ebb" providerId="ADAL" clId="{81A760E6-E039-4092-9616-E8D057411657}" dt="2024-07-18T14:44:00.010" v="329" actId="478"/>
          <ac:cxnSpMkLst>
            <pc:docMk/>
            <pc:sldMk cId="4148819779" sldId="3653"/>
            <ac:cxnSpMk id="2" creationId="{F0B7281C-51EB-E191-3C1B-652B46B586F9}"/>
          </ac:cxnSpMkLst>
        </pc:cxnChg>
        <pc:cxnChg chg="add mod">
          <ac:chgData name="Muralitharan, Danita" userId="7c6e52a8-9044-4c74-ac34-f429458f0ebb" providerId="ADAL" clId="{81A760E6-E039-4092-9616-E8D057411657}" dt="2024-07-18T14:26:54.283" v="251" actId="14100"/>
          <ac:cxnSpMkLst>
            <pc:docMk/>
            <pc:sldMk cId="4148819779" sldId="3653"/>
            <ac:cxnSpMk id="5" creationId="{9CAC509E-CB0C-E17B-EECC-6C50B6C10976}"/>
          </ac:cxnSpMkLst>
        </pc:cxnChg>
        <pc:cxnChg chg="mod">
          <ac:chgData name="Muralitharan, Danita" userId="7c6e52a8-9044-4c74-ac34-f429458f0ebb" providerId="ADAL" clId="{81A760E6-E039-4092-9616-E8D057411657}" dt="2024-07-18T14:27:00.917" v="252" actId="14100"/>
          <ac:cxnSpMkLst>
            <pc:docMk/>
            <pc:sldMk cId="4148819779" sldId="3653"/>
            <ac:cxnSpMk id="8" creationId="{E84FFFFC-BA87-2E55-0E31-29C6CAD39650}"/>
          </ac:cxnSpMkLst>
        </pc:cxnChg>
        <pc:cxnChg chg="mod">
          <ac:chgData name="Muralitharan, Danita" userId="7c6e52a8-9044-4c74-ac34-f429458f0ebb" providerId="ADAL" clId="{81A760E6-E039-4092-9616-E8D057411657}" dt="2024-07-18T14:27:13.721" v="255" actId="1076"/>
          <ac:cxnSpMkLst>
            <pc:docMk/>
            <pc:sldMk cId="4148819779" sldId="3653"/>
            <ac:cxnSpMk id="35" creationId="{F690462B-2658-6EA5-0A0C-4A05220DCC3A}"/>
          </ac:cxnSpMkLst>
        </pc:cxnChg>
        <pc:cxnChg chg="del mod">
          <ac:chgData name="Muralitharan, Danita" userId="7c6e52a8-9044-4c74-ac34-f429458f0ebb" providerId="ADAL" clId="{81A760E6-E039-4092-9616-E8D057411657}" dt="2024-07-18T14:20:31.799" v="202" actId="478"/>
          <ac:cxnSpMkLst>
            <pc:docMk/>
            <pc:sldMk cId="4148819779" sldId="3653"/>
            <ac:cxnSpMk id="39" creationId="{22C49682-B87F-B25C-3FD0-A3D93C8D6A78}"/>
          </ac:cxnSpMkLst>
        </pc:cxnChg>
      </pc:sldChg>
      <pc:sldChg chg="modSp mod">
        <pc:chgData name="Muralitharan, Danita" userId="7c6e52a8-9044-4c74-ac34-f429458f0ebb" providerId="ADAL" clId="{81A760E6-E039-4092-9616-E8D057411657}" dt="2024-07-17T15:30:31.480" v="96" actId="20577"/>
        <pc:sldMkLst>
          <pc:docMk/>
          <pc:sldMk cId="2109030884" sldId="3658"/>
        </pc:sldMkLst>
        <pc:spChg chg="mod">
          <ac:chgData name="Muralitharan, Danita" userId="7c6e52a8-9044-4c74-ac34-f429458f0ebb" providerId="ADAL" clId="{81A760E6-E039-4092-9616-E8D057411657}" dt="2024-07-17T15:30:31.480" v="96" actId="20577"/>
          <ac:spMkLst>
            <pc:docMk/>
            <pc:sldMk cId="2109030884" sldId="3658"/>
            <ac:spMk id="4" creationId="{5152248C-07E7-D846-356E-663C1E69832D}"/>
          </ac:spMkLst>
        </pc:spChg>
        <pc:spChg chg="mod">
          <ac:chgData name="Muralitharan, Danita" userId="7c6e52a8-9044-4c74-ac34-f429458f0ebb" providerId="ADAL" clId="{81A760E6-E039-4092-9616-E8D057411657}" dt="2024-07-16T20:44:00.588" v="29" actId="207"/>
          <ac:spMkLst>
            <pc:docMk/>
            <pc:sldMk cId="2109030884" sldId="3658"/>
            <ac:spMk id="25" creationId="{4975C7F3-F1F8-310F-B888-7A0D9D9D406E}"/>
          </ac:spMkLst>
        </pc:spChg>
        <pc:graphicFrameChg chg="modGraphic">
          <ac:chgData name="Muralitharan, Danita" userId="7c6e52a8-9044-4c74-ac34-f429458f0ebb" providerId="ADAL" clId="{81A760E6-E039-4092-9616-E8D057411657}" dt="2024-07-17T15:08:47.874" v="86" actId="20577"/>
          <ac:graphicFrameMkLst>
            <pc:docMk/>
            <pc:sldMk cId="2109030884" sldId="3658"/>
            <ac:graphicFrameMk id="16" creationId="{DD855BE5-67AB-12F3-E8B2-DE0469800EED}"/>
          </ac:graphicFrameMkLst>
        </pc:graphicFrameChg>
      </pc:sldChg>
      <pc:sldChg chg="modSp mod">
        <pc:chgData name="Muralitharan, Danita" userId="7c6e52a8-9044-4c74-ac34-f429458f0ebb" providerId="ADAL" clId="{81A760E6-E039-4092-9616-E8D057411657}" dt="2024-07-17T15:04:48.419" v="60" actId="20577"/>
        <pc:sldMkLst>
          <pc:docMk/>
          <pc:sldMk cId="2246294066" sldId="3662"/>
        </pc:sldMkLst>
        <pc:spChg chg="mod">
          <ac:chgData name="Muralitharan, Danita" userId="7c6e52a8-9044-4c74-ac34-f429458f0ebb" providerId="ADAL" clId="{81A760E6-E039-4092-9616-E8D057411657}" dt="2024-07-17T15:04:18.019" v="56" actId="20577"/>
          <ac:spMkLst>
            <pc:docMk/>
            <pc:sldMk cId="2246294066" sldId="3662"/>
            <ac:spMk id="9" creationId="{1ACE251A-EDAB-73B2-F053-4C61890E9A8F}"/>
          </ac:spMkLst>
        </pc:spChg>
        <pc:spChg chg="mod">
          <ac:chgData name="Muralitharan, Danita" userId="7c6e52a8-9044-4c74-ac34-f429458f0ebb" providerId="ADAL" clId="{81A760E6-E039-4092-9616-E8D057411657}" dt="2024-07-17T15:04:48.419" v="60" actId="20577"/>
          <ac:spMkLst>
            <pc:docMk/>
            <pc:sldMk cId="2246294066" sldId="3662"/>
            <ac:spMk id="27" creationId="{56194A91-52EB-DB41-4F63-3E0F30BC7B16}"/>
          </ac:spMkLst>
        </pc:spChg>
      </pc:sldChg>
      <pc:sldChg chg="modSp mod">
        <pc:chgData name="Muralitharan, Danita" userId="7c6e52a8-9044-4c74-ac34-f429458f0ebb" providerId="ADAL" clId="{81A760E6-E039-4092-9616-E8D057411657}" dt="2024-07-18T15:47:14.839" v="336" actId="207"/>
        <pc:sldMkLst>
          <pc:docMk/>
          <pc:sldMk cId="1009649221" sldId="3663"/>
        </pc:sldMkLst>
        <pc:spChg chg="mod">
          <ac:chgData name="Muralitharan, Danita" userId="7c6e52a8-9044-4c74-ac34-f429458f0ebb" providerId="ADAL" clId="{81A760E6-E039-4092-9616-E8D057411657}" dt="2024-07-17T15:05:41.137" v="65" actId="20577"/>
          <ac:spMkLst>
            <pc:docMk/>
            <pc:sldMk cId="1009649221" sldId="3663"/>
            <ac:spMk id="7" creationId="{D1D1F5E1-52CE-8AA4-6C8B-BF508D9D8D21}"/>
          </ac:spMkLst>
        </pc:spChg>
        <pc:spChg chg="mod">
          <ac:chgData name="Muralitharan, Danita" userId="7c6e52a8-9044-4c74-ac34-f429458f0ebb" providerId="ADAL" clId="{81A760E6-E039-4092-9616-E8D057411657}" dt="2024-07-17T15:06:06.505" v="70" actId="20577"/>
          <ac:spMkLst>
            <pc:docMk/>
            <pc:sldMk cId="1009649221" sldId="3663"/>
            <ac:spMk id="8" creationId="{2796ED42-B4D1-A747-3031-6115EEC52798}"/>
          </ac:spMkLst>
        </pc:spChg>
        <pc:spChg chg="mod">
          <ac:chgData name="Muralitharan, Danita" userId="7c6e52a8-9044-4c74-ac34-f429458f0ebb" providerId="ADAL" clId="{81A760E6-E039-4092-9616-E8D057411657}" dt="2024-07-18T15:47:14.839" v="336" actId="207"/>
          <ac:spMkLst>
            <pc:docMk/>
            <pc:sldMk cId="1009649221" sldId="3663"/>
            <ac:spMk id="18" creationId="{F9CD4D1F-7D66-031A-6B30-6B78C399617A}"/>
          </ac:spMkLst>
        </pc:spChg>
      </pc:sldChg>
      <pc:sldChg chg="modSp">
        <pc:chgData name="Muralitharan, Danita" userId="7c6e52a8-9044-4c74-ac34-f429458f0ebb" providerId="ADAL" clId="{81A760E6-E039-4092-9616-E8D057411657}" dt="2024-07-16T19:49:29.979" v="0"/>
        <pc:sldMkLst>
          <pc:docMk/>
          <pc:sldMk cId="879148013" sldId="3672"/>
        </pc:sldMkLst>
        <pc:graphicFrameChg chg="mod">
          <ac:chgData name="Muralitharan, Danita" userId="7c6e52a8-9044-4c74-ac34-f429458f0ebb" providerId="ADAL" clId="{81A760E6-E039-4092-9616-E8D057411657}" dt="2024-07-16T19:49:29.979" v="0"/>
          <ac:graphicFrameMkLst>
            <pc:docMk/>
            <pc:sldMk cId="879148013" sldId="3672"/>
            <ac:graphicFrameMk id="7" creationId="{6C6D9336-EB98-BCFC-3EBF-3AB11EB206EB}"/>
          </ac:graphicFrameMkLst>
        </pc:graphicFrameChg>
        <pc:graphicFrameChg chg="mod">
          <ac:chgData name="Muralitharan, Danita" userId="7c6e52a8-9044-4c74-ac34-f429458f0ebb" providerId="ADAL" clId="{81A760E6-E039-4092-9616-E8D057411657}" dt="2024-07-16T19:49:29.979" v="0"/>
          <ac:graphicFrameMkLst>
            <pc:docMk/>
            <pc:sldMk cId="879148013" sldId="3672"/>
            <ac:graphicFrameMk id="10" creationId="{3C70EB70-1134-AE0D-1164-A2C61CB02DD0}"/>
          </ac:graphicFrameMkLst>
        </pc:graphicFrameChg>
        <pc:graphicFrameChg chg="mod">
          <ac:chgData name="Muralitharan, Danita" userId="7c6e52a8-9044-4c74-ac34-f429458f0ebb" providerId="ADAL" clId="{81A760E6-E039-4092-9616-E8D057411657}" dt="2024-07-16T19:49:29.979" v="0"/>
          <ac:graphicFrameMkLst>
            <pc:docMk/>
            <pc:sldMk cId="879148013" sldId="3672"/>
            <ac:graphicFrameMk id="11" creationId="{448D9E6C-16A3-3FE4-6A19-F3CE5E54A00B}"/>
          </ac:graphicFrameMkLst>
        </pc:graphicFrameChg>
        <pc:graphicFrameChg chg="mod">
          <ac:chgData name="Muralitharan, Danita" userId="7c6e52a8-9044-4c74-ac34-f429458f0ebb" providerId="ADAL" clId="{81A760E6-E039-4092-9616-E8D057411657}" dt="2024-07-16T19:49:29.979" v="0"/>
          <ac:graphicFrameMkLst>
            <pc:docMk/>
            <pc:sldMk cId="879148013" sldId="3672"/>
            <ac:graphicFrameMk id="12" creationId="{04FA9962-DC28-C874-90FD-0E06E416919C}"/>
          </ac:graphicFrameMkLst>
        </pc:graphicFrameChg>
        <pc:graphicFrameChg chg="mod">
          <ac:chgData name="Muralitharan, Danita" userId="7c6e52a8-9044-4c74-ac34-f429458f0ebb" providerId="ADAL" clId="{81A760E6-E039-4092-9616-E8D057411657}" dt="2024-07-16T19:49:29.979" v="0"/>
          <ac:graphicFrameMkLst>
            <pc:docMk/>
            <pc:sldMk cId="879148013" sldId="3672"/>
            <ac:graphicFrameMk id="28" creationId="{9550059A-0454-B51F-3AD7-B7F1A255065D}"/>
          </ac:graphicFrameMkLst>
        </pc:graphicFrameChg>
      </pc:sldChg>
      <pc:sldChg chg="modSp">
        <pc:chgData name="Muralitharan, Danita" userId="7c6e52a8-9044-4c74-ac34-f429458f0ebb" providerId="ADAL" clId="{81A760E6-E039-4092-9616-E8D057411657}" dt="2024-07-16T19:49:29.979" v="0"/>
        <pc:sldMkLst>
          <pc:docMk/>
          <pc:sldMk cId="1219142421" sldId="3673"/>
        </pc:sldMkLst>
        <pc:graphicFrameChg chg="mod">
          <ac:chgData name="Muralitharan, Danita" userId="7c6e52a8-9044-4c74-ac34-f429458f0ebb" providerId="ADAL" clId="{81A760E6-E039-4092-9616-E8D057411657}" dt="2024-07-16T19:49:29.979" v="0"/>
          <ac:graphicFrameMkLst>
            <pc:docMk/>
            <pc:sldMk cId="1219142421" sldId="3673"/>
            <ac:graphicFrameMk id="19" creationId="{BCD1946E-623E-7F7C-31CF-20451108C80F}"/>
          </ac:graphicFrameMkLst>
        </pc:graphicFrameChg>
        <pc:graphicFrameChg chg="mod">
          <ac:chgData name="Muralitharan, Danita" userId="7c6e52a8-9044-4c74-ac34-f429458f0ebb" providerId="ADAL" clId="{81A760E6-E039-4092-9616-E8D057411657}" dt="2024-07-16T19:49:29.979" v="0"/>
          <ac:graphicFrameMkLst>
            <pc:docMk/>
            <pc:sldMk cId="1219142421" sldId="3673"/>
            <ac:graphicFrameMk id="21" creationId="{850A2129-1FE8-28C5-C395-33DB749F2721}"/>
          </ac:graphicFrameMkLst>
        </pc:graphicFrameChg>
        <pc:graphicFrameChg chg="mod">
          <ac:chgData name="Muralitharan, Danita" userId="7c6e52a8-9044-4c74-ac34-f429458f0ebb" providerId="ADAL" clId="{81A760E6-E039-4092-9616-E8D057411657}" dt="2024-07-16T19:49:29.979" v="0"/>
          <ac:graphicFrameMkLst>
            <pc:docMk/>
            <pc:sldMk cId="1219142421" sldId="3673"/>
            <ac:graphicFrameMk id="25" creationId="{A85F887E-F576-F167-EE2E-4CEA03930D59}"/>
          </ac:graphicFrameMkLst>
        </pc:graphicFrameChg>
      </pc:sldChg>
      <pc:sldChg chg="addSp delSp modSp mod">
        <pc:chgData name="Muralitharan, Danita" userId="7c6e52a8-9044-4c74-ac34-f429458f0ebb" providerId="ADAL" clId="{81A760E6-E039-4092-9616-E8D057411657}" dt="2024-07-18T14:16:40.210" v="193" actId="478"/>
        <pc:sldMkLst>
          <pc:docMk/>
          <pc:sldMk cId="3773773127" sldId="3695"/>
        </pc:sldMkLst>
        <pc:spChg chg="add mod">
          <ac:chgData name="Muralitharan, Danita" userId="7c6e52a8-9044-4c74-ac34-f429458f0ebb" providerId="ADAL" clId="{81A760E6-E039-4092-9616-E8D057411657}" dt="2024-07-18T14:16:37.379" v="191" actId="1076"/>
          <ac:spMkLst>
            <pc:docMk/>
            <pc:sldMk cId="3773773127" sldId="3695"/>
            <ac:spMk id="3" creationId="{2AB106B9-47B0-54F9-B1B2-6CFF595C6FBC}"/>
          </ac:spMkLst>
        </pc:spChg>
        <pc:spChg chg="add mod">
          <ac:chgData name="Muralitharan, Danita" userId="7c6e52a8-9044-4c74-ac34-f429458f0ebb" providerId="ADAL" clId="{81A760E6-E039-4092-9616-E8D057411657}" dt="2024-07-18T14:16:30.592" v="190" actId="1076"/>
          <ac:spMkLst>
            <pc:docMk/>
            <pc:sldMk cId="3773773127" sldId="3695"/>
            <ac:spMk id="5" creationId="{3563644A-8CB3-3CE2-885F-85BD848EAEFE}"/>
          </ac:spMkLst>
        </pc:spChg>
        <pc:spChg chg="mod">
          <ac:chgData name="Muralitharan, Danita" userId="7c6e52a8-9044-4c74-ac34-f429458f0ebb" providerId="ADAL" clId="{81A760E6-E039-4092-9616-E8D057411657}" dt="2024-07-16T20:42:39.078" v="26" actId="207"/>
          <ac:spMkLst>
            <pc:docMk/>
            <pc:sldMk cId="3773773127" sldId="3695"/>
            <ac:spMk id="10" creationId="{F557BC05-7305-0D30-131E-52F1CC4E51A4}"/>
          </ac:spMkLst>
        </pc:spChg>
        <pc:spChg chg="add del">
          <ac:chgData name="Muralitharan, Danita" userId="7c6e52a8-9044-4c74-ac34-f429458f0ebb" providerId="ADAL" clId="{81A760E6-E039-4092-9616-E8D057411657}" dt="2024-07-16T20:42:51.632" v="28" actId="478"/>
          <ac:spMkLst>
            <pc:docMk/>
            <pc:sldMk cId="3773773127" sldId="3695"/>
            <ac:spMk id="11" creationId="{FC939BEA-DB5B-08CD-1F5F-B8C42BABE432}"/>
          </ac:spMkLst>
        </pc:spChg>
        <pc:spChg chg="del mod">
          <ac:chgData name="Muralitharan, Danita" userId="7c6e52a8-9044-4c74-ac34-f429458f0ebb" providerId="ADAL" clId="{81A760E6-E039-4092-9616-E8D057411657}" dt="2024-07-18T14:16:38.961" v="192" actId="478"/>
          <ac:spMkLst>
            <pc:docMk/>
            <pc:sldMk cId="3773773127" sldId="3695"/>
            <ac:spMk id="19" creationId="{A0D2B9FD-349B-9750-24D6-020312DAB617}"/>
          </ac:spMkLst>
        </pc:spChg>
        <pc:spChg chg="mod">
          <ac:chgData name="Muralitharan, Danita" userId="7c6e52a8-9044-4c74-ac34-f429458f0ebb" providerId="ADAL" clId="{81A760E6-E039-4092-9616-E8D057411657}" dt="2024-07-16T20:29:28.071" v="9" actId="1076"/>
          <ac:spMkLst>
            <pc:docMk/>
            <pc:sldMk cId="3773773127" sldId="3695"/>
            <ac:spMk id="20" creationId="{AA04B786-34FC-A8B0-8F9D-94BA158C5587}"/>
          </ac:spMkLst>
        </pc:spChg>
        <pc:spChg chg="mod">
          <ac:chgData name="Muralitharan, Danita" userId="7c6e52a8-9044-4c74-ac34-f429458f0ebb" providerId="ADAL" clId="{81A760E6-E039-4092-9616-E8D057411657}" dt="2024-07-16T20:30:19.472" v="17" actId="1076"/>
          <ac:spMkLst>
            <pc:docMk/>
            <pc:sldMk cId="3773773127" sldId="3695"/>
            <ac:spMk id="21" creationId="{202A6E1D-5EC0-087B-8AA8-DFAE8D7F8DE3}"/>
          </ac:spMkLst>
        </pc:spChg>
        <pc:spChg chg="mod">
          <ac:chgData name="Muralitharan, Danita" userId="7c6e52a8-9044-4c74-ac34-f429458f0ebb" providerId="ADAL" clId="{81A760E6-E039-4092-9616-E8D057411657}" dt="2024-07-16T20:30:26.471" v="18" actId="1076"/>
          <ac:spMkLst>
            <pc:docMk/>
            <pc:sldMk cId="3773773127" sldId="3695"/>
            <ac:spMk id="22" creationId="{48C86F06-7E05-56DD-3081-94394B4625EF}"/>
          </ac:spMkLst>
        </pc:spChg>
        <pc:spChg chg="mod">
          <ac:chgData name="Muralitharan, Danita" userId="7c6e52a8-9044-4c74-ac34-f429458f0ebb" providerId="ADAL" clId="{81A760E6-E039-4092-9616-E8D057411657}" dt="2024-07-16T20:31:25.856" v="25" actId="14100"/>
          <ac:spMkLst>
            <pc:docMk/>
            <pc:sldMk cId="3773773127" sldId="3695"/>
            <ac:spMk id="23" creationId="{B40F393E-A25B-9A62-26C9-106608C9E7E6}"/>
          </ac:spMkLst>
        </pc:spChg>
        <pc:spChg chg="del mod">
          <ac:chgData name="Muralitharan, Danita" userId="7c6e52a8-9044-4c74-ac34-f429458f0ebb" providerId="ADAL" clId="{81A760E6-E039-4092-9616-E8D057411657}" dt="2024-07-18T14:16:40.210" v="193" actId="478"/>
          <ac:spMkLst>
            <pc:docMk/>
            <pc:sldMk cId="3773773127" sldId="3695"/>
            <ac:spMk id="24" creationId="{91665B70-A577-DCDD-E3EC-9CCA43183C0F}"/>
          </ac:spMkLst>
        </pc:spChg>
        <pc:graphicFrameChg chg="add mod">
          <ac:chgData name="Muralitharan, Danita" userId="7c6e52a8-9044-4c74-ac34-f429458f0ebb" providerId="ADAL" clId="{81A760E6-E039-4092-9616-E8D057411657}" dt="2024-07-18T14:14:51.188" v="184" actId="1076"/>
          <ac:graphicFrameMkLst>
            <pc:docMk/>
            <pc:sldMk cId="3773773127" sldId="3695"/>
            <ac:graphicFrameMk id="2" creationId="{2557CE17-49EC-C935-5536-87D6C5F1050C}"/>
          </ac:graphicFrameMkLst>
        </pc:graphicFrameChg>
        <pc:graphicFrameChg chg="add del mod">
          <ac:chgData name="Muralitharan, Danita" userId="7c6e52a8-9044-4c74-ac34-f429458f0ebb" providerId="ADAL" clId="{81A760E6-E039-4092-9616-E8D057411657}" dt="2024-07-18T14:14:18.187" v="175" actId="478"/>
          <ac:graphicFrameMkLst>
            <pc:docMk/>
            <pc:sldMk cId="3773773127" sldId="3695"/>
            <ac:graphicFrameMk id="15" creationId="{5CD9ADC1-5CD7-ABAD-B9B6-5651232CE54C}"/>
          </ac:graphicFrameMkLst>
        </pc:graphicFrameChg>
      </pc:sldChg>
      <pc:sldChg chg="modSp">
        <pc:chgData name="Muralitharan, Danita" userId="7c6e52a8-9044-4c74-ac34-f429458f0ebb" providerId="ADAL" clId="{81A760E6-E039-4092-9616-E8D057411657}" dt="2024-07-16T19:49:29.979" v="0"/>
        <pc:sldMkLst>
          <pc:docMk/>
          <pc:sldMk cId="2767993406" sldId="3696"/>
        </pc:sldMkLst>
        <pc:graphicFrameChg chg="mod">
          <ac:chgData name="Muralitharan, Danita" userId="7c6e52a8-9044-4c74-ac34-f429458f0ebb" providerId="ADAL" clId="{81A760E6-E039-4092-9616-E8D057411657}" dt="2024-07-16T19:49:29.979" v="0"/>
          <ac:graphicFrameMkLst>
            <pc:docMk/>
            <pc:sldMk cId="2767993406" sldId="3696"/>
            <ac:graphicFrameMk id="3" creationId="{456DF2D8-385F-DDB0-152D-2EF00DBD521E}"/>
          </ac:graphicFrameMkLst>
        </pc:graphicFrameChg>
      </pc:sldChg>
    </pc:docChg>
  </pc:docChgLst>
  <pc:docChgLst>
    <pc:chgData name="Auvil, Adam" userId="1ac1e4c8-aa5f-4986-b21a-c122d496814a" providerId="ADAL" clId="{4C9CF8A0-4342-4532-97FD-F123A658C2F2}"/>
    <pc:docChg chg="undo custSel modSld">
      <pc:chgData name="Auvil, Adam" userId="1ac1e4c8-aa5f-4986-b21a-c122d496814a" providerId="ADAL" clId="{4C9CF8A0-4342-4532-97FD-F123A658C2F2}" dt="2024-07-24T19:35:58.511" v="569" actId="400"/>
      <pc:docMkLst>
        <pc:docMk/>
      </pc:docMkLst>
      <pc:sldChg chg="modSp mod">
        <pc:chgData name="Auvil, Adam" userId="1ac1e4c8-aa5f-4986-b21a-c122d496814a" providerId="ADAL" clId="{4C9CF8A0-4342-4532-97FD-F123A658C2F2}" dt="2024-07-24T16:08:23.241" v="159" actId="20577"/>
        <pc:sldMkLst>
          <pc:docMk/>
          <pc:sldMk cId="1392506351" sldId="3652"/>
        </pc:sldMkLst>
        <pc:spChg chg="mod">
          <ac:chgData name="Auvil, Adam" userId="1ac1e4c8-aa5f-4986-b21a-c122d496814a" providerId="ADAL" clId="{4C9CF8A0-4342-4532-97FD-F123A658C2F2}" dt="2024-07-24T16:08:23.241" v="159" actId="20577"/>
          <ac:spMkLst>
            <pc:docMk/>
            <pc:sldMk cId="1392506351" sldId="3652"/>
            <ac:spMk id="16" creationId="{F7C703BB-2076-2623-55D4-C764175EACFC}"/>
          </ac:spMkLst>
        </pc:spChg>
      </pc:sldChg>
      <pc:sldChg chg="modSp mod">
        <pc:chgData name="Auvil, Adam" userId="1ac1e4c8-aa5f-4986-b21a-c122d496814a" providerId="ADAL" clId="{4C9CF8A0-4342-4532-97FD-F123A658C2F2}" dt="2024-07-24T16:09:09.548" v="161" actId="400"/>
        <pc:sldMkLst>
          <pc:docMk/>
          <pc:sldMk cId="4148819779" sldId="3653"/>
        </pc:sldMkLst>
        <pc:spChg chg="mod">
          <ac:chgData name="Auvil, Adam" userId="1ac1e4c8-aa5f-4986-b21a-c122d496814a" providerId="ADAL" clId="{4C9CF8A0-4342-4532-97FD-F123A658C2F2}" dt="2024-07-24T16:09:09.548" v="161" actId="400"/>
          <ac:spMkLst>
            <pc:docMk/>
            <pc:sldMk cId="4148819779" sldId="3653"/>
            <ac:spMk id="18" creationId="{A121DDD1-3398-9843-96F8-2752555A6456}"/>
          </ac:spMkLst>
        </pc:spChg>
      </pc:sldChg>
      <pc:sldChg chg="modSp mod">
        <pc:chgData name="Auvil, Adam" userId="1ac1e4c8-aa5f-4986-b21a-c122d496814a" providerId="ADAL" clId="{4C9CF8A0-4342-4532-97FD-F123A658C2F2}" dt="2024-07-24T18:45:02.208" v="443" actId="20577"/>
        <pc:sldMkLst>
          <pc:docMk/>
          <pc:sldMk cId="1990439066" sldId="3654"/>
        </pc:sldMkLst>
        <pc:spChg chg="mod">
          <ac:chgData name="Auvil, Adam" userId="1ac1e4c8-aa5f-4986-b21a-c122d496814a" providerId="ADAL" clId="{4C9CF8A0-4342-4532-97FD-F123A658C2F2}" dt="2024-07-24T16:17:28.331" v="340" actId="1076"/>
          <ac:spMkLst>
            <pc:docMk/>
            <pc:sldMk cId="1990439066" sldId="3654"/>
            <ac:spMk id="2" creationId="{576CF552-305F-9784-966E-23CEC14827F5}"/>
          </ac:spMkLst>
        </pc:spChg>
        <pc:spChg chg="mod">
          <ac:chgData name="Auvil, Adam" userId="1ac1e4c8-aa5f-4986-b21a-c122d496814a" providerId="ADAL" clId="{4C9CF8A0-4342-4532-97FD-F123A658C2F2}" dt="2024-07-24T16:20:49.406" v="426" actId="400"/>
          <ac:spMkLst>
            <pc:docMk/>
            <pc:sldMk cId="1990439066" sldId="3654"/>
            <ac:spMk id="12" creationId="{F2F4662C-2FF4-F915-6431-D66B2DFADBC1}"/>
          </ac:spMkLst>
        </pc:spChg>
        <pc:spChg chg="mod">
          <ac:chgData name="Auvil, Adam" userId="1ac1e4c8-aa5f-4986-b21a-c122d496814a" providerId="ADAL" clId="{4C9CF8A0-4342-4532-97FD-F123A658C2F2}" dt="2024-07-24T18:45:02.208" v="443" actId="20577"/>
          <ac:spMkLst>
            <pc:docMk/>
            <pc:sldMk cId="1990439066" sldId="3654"/>
            <ac:spMk id="16" creationId="{E3D193ED-8022-07A0-4C68-D106672C6CD2}"/>
          </ac:spMkLst>
        </pc:spChg>
      </pc:sldChg>
      <pc:sldChg chg="modSp mod modCm">
        <pc:chgData name="Auvil, Adam" userId="1ac1e4c8-aa5f-4986-b21a-c122d496814a" providerId="ADAL" clId="{4C9CF8A0-4342-4532-97FD-F123A658C2F2}" dt="2024-07-24T19:35:58.511" v="569" actId="400"/>
        <pc:sldMkLst>
          <pc:docMk/>
          <pc:sldMk cId="325674005" sldId="3656"/>
        </pc:sldMkLst>
        <pc:spChg chg="mod">
          <ac:chgData name="Auvil, Adam" userId="1ac1e4c8-aa5f-4986-b21a-c122d496814a" providerId="ADAL" clId="{4C9CF8A0-4342-4532-97FD-F123A658C2F2}" dt="2024-07-24T19:35:58.511" v="569" actId="400"/>
          <ac:spMkLst>
            <pc:docMk/>
            <pc:sldMk cId="325674005" sldId="3656"/>
            <ac:spMk id="26" creationId="{DD64D7C2-6055-2D4C-49DD-DE61CD270DEF}"/>
          </ac:spMkLst>
        </pc:spChg>
        <pc:extLst>
          <p:ext xmlns:p="http://schemas.openxmlformats.org/presentationml/2006/main" uri="{D6D511B9-2390-475A-947B-AFAB55BFBCF1}">
            <pc226:cmChg xmlns:pc226="http://schemas.microsoft.com/office/powerpoint/2022/06/main/command" chg="mod">
              <pc226:chgData name="Auvil, Adam" userId="1ac1e4c8-aa5f-4986-b21a-c122d496814a" providerId="ADAL" clId="{4C9CF8A0-4342-4532-97FD-F123A658C2F2}" dt="2024-07-24T19:35:54.103" v="568" actId="20577"/>
              <pc2:cmMkLst xmlns:pc2="http://schemas.microsoft.com/office/powerpoint/2019/9/main/command">
                <pc:docMk/>
                <pc:sldMk cId="325674005" sldId="3656"/>
                <pc2:cmMk id="{B7AEC061-C4FF-4286-BCC5-45D874B66E14}"/>
              </pc2:cmMkLst>
            </pc226:cmChg>
          </p:ext>
        </pc:extLst>
      </pc:sldChg>
      <pc:sldChg chg="modSp mod">
        <pc:chgData name="Auvil, Adam" userId="1ac1e4c8-aa5f-4986-b21a-c122d496814a" providerId="ADAL" clId="{4C9CF8A0-4342-4532-97FD-F123A658C2F2}" dt="2024-07-24T16:07:32.433" v="126" actId="207"/>
        <pc:sldMkLst>
          <pc:docMk/>
          <pc:sldMk cId="2109030884" sldId="3658"/>
        </pc:sldMkLst>
        <pc:spChg chg="mod">
          <ac:chgData name="Auvil, Adam" userId="1ac1e4c8-aa5f-4986-b21a-c122d496814a" providerId="ADAL" clId="{4C9CF8A0-4342-4532-97FD-F123A658C2F2}" dt="2024-07-24T16:07:32.433" v="126" actId="207"/>
          <ac:spMkLst>
            <pc:docMk/>
            <pc:sldMk cId="2109030884" sldId="3658"/>
            <ac:spMk id="12" creationId="{926D197E-5DD2-8D92-014B-D4FF663C1FFA}"/>
          </ac:spMkLst>
        </pc:spChg>
      </pc:sldChg>
      <pc:sldChg chg="modSp mod">
        <pc:chgData name="Auvil, Adam" userId="1ac1e4c8-aa5f-4986-b21a-c122d496814a" providerId="ADAL" clId="{4C9CF8A0-4342-4532-97FD-F123A658C2F2}" dt="2024-07-24T13:37:56.088" v="1" actId="400"/>
        <pc:sldMkLst>
          <pc:docMk/>
          <pc:sldMk cId="1009649221" sldId="3663"/>
        </pc:sldMkLst>
        <pc:spChg chg="mod">
          <ac:chgData name="Auvil, Adam" userId="1ac1e4c8-aa5f-4986-b21a-c122d496814a" providerId="ADAL" clId="{4C9CF8A0-4342-4532-97FD-F123A658C2F2}" dt="2024-07-24T13:37:56.088" v="1" actId="400"/>
          <ac:spMkLst>
            <pc:docMk/>
            <pc:sldMk cId="1009649221" sldId="3663"/>
            <ac:spMk id="7" creationId="{D1D1F5E1-52CE-8AA4-6C8B-BF508D9D8D21}"/>
          </ac:spMkLst>
        </pc:spChg>
      </pc:sldChg>
      <pc:sldChg chg="addSp modSp mod">
        <pc:chgData name="Auvil, Adam" userId="1ac1e4c8-aa5f-4986-b21a-c122d496814a" providerId="ADAL" clId="{4C9CF8A0-4342-4532-97FD-F123A658C2F2}" dt="2024-07-24T16:26:43.096" v="436" actId="313"/>
        <pc:sldMkLst>
          <pc:docMk/>
          <pc:sldMk cId="3633385124" sldId="3705"/>
        </pc:sldMkLst>
        <pc:spChg chg="mod">
          <ac:chgData name="Auvil, Adam" userId="1ac1e4c8-aa5f-4986-b21a-c122d496814a" providerId="ADAL" clId="{4C9CF8A0-4342-4532-97FD-F123A658C2F2}" dt="2024-07-24T16:26:43.096" v="436" actId="313"/>
          <ac:spMkLst>
            <pc:docMk/>
            <pc:sldMk cId="3633385124" sldId="3705"/>
            <ac:spMk id="2" creationId="{9C1385B6-088E-85F0-DF75-CA72F648672A}"/>
          </ac:spMkLst>
        </pc:spChg>
        <pc:spChg chg="add mod">
          <ac:chgData name="Auvil, Adam" userId="1ac1e4c8-aa5f-4986-b21a-c122d496814a" providerId="ADAL" clId="{4C9CF8A0-4342-4532-97FD-F123A658C2F2}" dt="2024-07-24T13:41:50.655" v="55" actId="20577"/>
          <ac:spMkLst>
            <pc:docMk/>
            <pc:sldMk cId="3633385124" sldId="3705"/>
            <ac:spMk id="4" creationId="{BDA3569B-63B5-5DA5-9874-6481E093C9F6}"/>
          </ac:spMkLst>
        </pc:spChg>
      </pc:sldChg>
    </pc:docChg>
  </pc:docChgLst>
  <pc:docChgLst>
    <pc:chgData name="Muralitharan, Danita" userId="7c6e52a8-9044-4c74-ac34-f429458f0ebb" providerId="ADAL" clId="{76068313-61FC-412C-BAE1-83E8E411DD39}"/>
    <pc:docChg chg="undo custSel modSld">
      <pc:chgData name="Muralitharan, Danita" userId="7c6e52a8-9044-4c74-ac34-f429458f0ebb" providerId="ADAL" clId="{76068313-61FC-412C-BAE1-83E8E411DD39}" dt="2024-07-21T01:01:46.482" v="542" actId="20577"/>
      <pc:docMkLst>
        <pc:docMk/>
      </pc:docMkLst>
      <pc:sldChg chg="modSp mod">
        <pc:chgData name="Muralitharan, Danita" userId="7c6e52a8-9044-4c74-ac34-f429458f0ebb" providerId="ADAL" clId="{76068313-61FC-412C-BAE1-83E8E411DD39}" dt="2024-07-19T19:24:48.158" v="316" actId="207"/>
        <pc:sldMkLst>
          <pc:docMk/>
          <pc:sldMk cId="1814483042" sldId="3648"/>
        </pc:sldMkLst>
        <pc:spChg chg="mod">
          <ac:chgData name="Muralitharan, Danita" userId="7c6e52a8-9044-4c74-ac34-f429458f0ebb" providerId="ADAL" clId="{76068313-61FC-412C-BAE1-83E8E411DD39}" dt="2024-07-19T18:22:19.139" v="265" actId="207"/>
          <ac:spMkLst>
            <pc:docMk/>
            <pc:sldMk cId="1814483042" sldId="3648"/>
            <ac:spMk id="13" creationId="{9A76EF9E-59C3-44C5-789D-FB1C46494195}"/>
          </ac:spMkLst>
        </pc:spChg>
        <pc:spChg chg="mod">
          <ac:chgData name="Muralitharan, Danita" userId="7c6e52a8-9044-4c74-ac34-f429458f0ebb" providerId="ADAL" clId="{76068313-61FC-412C-BAE1-83E8E411DD39}" dt="2024-07-19T18:21:49.543" v="255" actId="207"/>
          <ac:spMkLst>
            <pc:docMk/>
            <pc:sldMk cId="1814483042" sldId="3648"/>
            <ac:spMk id="31" creationId="{32E8184F-3400-84D2-8305-DF56988652AB}"/>
          </ac:spMkLst>
        </pc:spChg>
        <pc:graphicFrameChg chg="mod">
          <ac:chgData name="Muralitharan, Danita" userId="7c6e52a8-9044-4c74-ac34-f429458f0ebb" providerId="ADAL" clId="{76068313-61FC-412C-BAE1-83E8E411DD39}" dt="2024-07-19T19:24:48.158" v="316" actId="207"/>
          <ac:graphicFrameMkLst>
            <pc:docMk/>
            <pc:sldMk cId="1814483042" sldId="3648"/>
            <ac:graphicFrameMk id="29" creationId="{7480ADD5-D5B2-FD50-8352-4ACF67BFCCF3}"/>
          </ac:graphicFrameMkLst>
        </pc:graphicFrameChg>
      </pc:sldChg>
      <pc:sldChg chg="modSp mod modCm">
        <pc:chgData name="Muralitharan, Danita" userId="7c6e52a8-9044-4c74-ac34-f429458f0ebb" providerId="ADAL" clId="{76068313-61FC-412C-BAE1-83E8E411DD39}" dt="2024-07-19T19:29:33.031" v="323" actId="947"/>
        <pc:sldMkLst>
          <pc:docMk/>
          <pc:sldMk cId="1990439066" sldId="3654"/>
        </pc:sldMkLst>
        <pc:spChg chg="mod">
          <ac:chgData name="Muralitharan, Danita" userId="7c6e52a8-9044-4c74-ac34-f429458f0ebb" providerId="ADAL" clId="{76068313-61FC-412C-BAE1-83E8E411DD39}" dt="2024-07-19T19:29:33.031" v="323" actId="947"/>
          <ac:spMkLst>
            <pc:docMk/>
            <pc:sldMk cId="1990439066" sldId="3654"/>
            <ac:spMk id="12" creationId="{F2F4662C-2FF4-F915-6431-D66B2DFADBC1}"/>
          </ac:spMkLst>
        </pc:spChg>
        <pc:extLst>
          <p:ext xmlns:p="http://schemas.openxmlformats.org/presentationml/2006/main" uri="{D6D511B9-2390-475A-947B-AFAB55BFBCF1}">
            <pc226:cmChg xmlns:pc226="http://schemas.microsoft.com/office/powerpoint/2022/06/main/command" chg="mod">
              <pc226:chgData name="Muralitharan, Danita" userId="7c6e52a8-9044-4c74-ac34-f429458f0ebb" providerId="ADAL" clId="{76068313-61FC-412C-BAE1-83E8E411DD39}" dt="2024-07-19T19:29:24.781" v="322" actId="20577"/>
              <pc2:cmMkLst xmlns:pc2="http://schemas.microsoft.com/office/powerpoint/2019/9/main/command">
                <pc:docMk/>
                <pc:sldMk cId="1990439066" sldId="3654"/>
                <pc2:cmMk id="{5EFF09F1-194C-4B67-B3DF-A28E7554BFC1}"/>
              </pc2:cmMkLst>
            </pc226:cmChg>
          </p:ext>
        </pc:extLst>
      </pc:sldChg>
      <pc:sldChg chg="modSp mod">
        <pc:chgData name="Muralitharan, Danita" userId="7c6e52a8-9044-4c74-ac34-f429458f0ebb" providerId="ADAL" clId="{76068313-61FC-412C-BAE1-83E8E411DD39}" dt="2024-07-19T17:44:56.039" v="181" actId="207"/>
        <pc:sldMkLst>
          <pc:docMk/>
          <pc:sldMk cId="2459426337" sldId="3661"/>
        </pc:sldMkLst>
        <pc:spChg chg="mod">
          <ac:chgData name="Muralitharan, Danita" userId="7c6e52a8-9044-4c74-ac34-f429458f0ebb" providerId="ADAL" clId="{76068313-61FC-412C-BAE1-83E8E411DD39}" dt="2024-07-19T16:11:14.570" v="114" actId="20577"/>
          <ac:spMkLst>
            <pc:docMk/>
            <pc:sldMk cId="2459426337" sldId="3661"/>
            <ac:spMk id="8" creationId="{0C71F158-8226-7B9C-4889-F2891FB5F514}"/>
          </ac:spMkLst>
        </pc:spChg>
        <pc:spChg chg="mod">
          <ac:chgData name="Muralitharan, Danita" userId="7c6e52a8-9044-4c74-ac34-f429458f0ebb" providerId="ADAL" clId="{76068313-61FC-412C-BAE1-83E8E411DD39}" dt="2024-07-19T17:44:56.039" v="181" actId="207"/>
          <ac:spMkLst>
            <pc:docMk/>
            <pc:sldMk cId="2459426337" sldId="3661"/>
            <ac:spMk id="27" creationId="{56194A91-52EB-DB41-4F63-3E0F30BC7B16}"/>
          </ac:spMkLst>
        </pc:spChg>
      </pc:sldChg>
      <pc:sldChg chg="modSp mod">
        <pc:chgData name="Muralitharan, Danita" userId="7c6e52a8-9044-4c74-ac34-f429458f0ebb" providerId="ADAL" clId="{76068313-61FC-412C-BAE1-83E8E411DD39}" dt="2024-07-19T16:24:32.754" v="146" actId="20577"/>
        <pc:sldMkLst>
          <pc:docMk/>
          <pc:sldMk cId="2246294066" sldId="3662"/>
        </pc:sldMkLst>
        <pc:spChg chg="mod">
          <ac:chgData name="Muralitharan, Danita" userId="7c6e52a8-9044-4c74-ac34-f429458f0ebb" providerId="ADAL" clId="{76068313-61FC-412C-BAE1-83E8E411DD39}" dt="2024-07-19T16:24:32.754" v="146" actId="20577"/>
          <ac:spMkLst>
            <pc:docMk/>
            <pc:sldMk cId="2246294066" sldId="3662"/>
            <ac:spMk id="9" creationId="{1ACE251A-EDAB-73B2-F053-4C61890E9A8F}"/>
          </ac:spMkLst>
        </pc:spChg>
      </pc:sldChg>
      <pc:sldChg chg="modSp mod">
        <pc:chgData name="Muralitharan, Danita" userId="7c6e52a8-9044-4c74-ac34-f429458f0ebb" providerId="ADAL" clId="{76068313-61FC-412C-BAE1-83E8E411DD39}" dt="2024-07-19T19:12:46.768" v="315" actId="207"/>
        <pc:sldMkLst>
          <pc:docMk/>
          <pc:sldMk cId="1009649221" sldId="3663"/>
        </pc:sldMkLst>
        <pc:spChg chg="mod">
          <ac:chgData name="Muralitharan, Danita" userId="7c6e52a8-9044-4c74-ac34-f429458f0ebb" providerId="ADAL" clId="{76068313-61FC-412C-BAE1-83E8E411DD39}" dt="2024-07-19T19:12:46.768" v="315" actId="207"/>
          <ac:spMkLst>
            <pc:docMk/>
            <pc:sldMk cId="1009649221" sldId="3663"/>
            <ac:spMk id="8" creationId="{2796ED42-B4D1-A747-3031-6115EEC52798}"/>
          </ac:spMkLst>
        </pc:spChg>
      </pc:sldChg>
      <pc:sldChg chg="modSp mod">
        <pc:chgData name="Muralitharan, Danita" userId="7c6e52a8-9044-4c74-ac34-f429458f0ebb" providerId="ADAL" clId="{76068313-61FC-412C-BAE1-83E8E411DD39}" dt="2024-07-21T01:01:12.405" v="538" actId="20577"/>
        <pc:sldMkLst>
          <pc:docMk/>
          <pc:sldMk cId="4125068557" sldId="3666"/>
        </pc:sldMkLst>
        <pc:spChg chg="mod">
          <ac:chgData name="Muralitharan, Danita" userId="7c6e52a8-9044-4c74-ac34-f429458f0ebb" providerId="ADAL" clId="{76068313-61FC-412C-BAE1-83E8E411DD39}" dt="2024-07-21T01:01:12.405" v="538" actId="20577"/>
          <ac:spMkLst>
            <pc:docMk/>
            <pc:sldMk cId="4125068557" sldId="3666"/>
            <ac:spMk id="5" creationId="{158D03E7-A2E4-B74F-9131-5920AC656FB6}"/>
          </ac:spMkLst>
        </pc:spChg>
      </pc:sldChg>
      <pc:sldChg chg="addSp delSp modSp mod">
        <pc:chgData name="Muralitharan, Danita" userId="7c6e52a8-9044-4c74-ac34-f429458f0ebb" providerId="ADAL" clId="{76068313-61FC-412C-BAE1-83E8E411DD39}" dt="2024-07-19T17:45:37.873" v="183" actId="1076"/>
        <pc:sldMkLst>
          <pc:docMk/>
          <pc:sldMk cId="526947312" sldId="3669"/>
        </pc:sldMkLst>
        <pc:graphicFrameChg chg="del mod">
          <ac:chgData name="Muralitharan, Danita" userId="7c6e52a8-9044-4c74-ac34-f429458f0ebb" providerId="ADAL" clId="{76068313-61FC-412C-BAE1-83E8E411DD39}" dt="2024-07-19T16:43:48.893" v="155" actId="478"/>
          <ac:graphicFrameMkLst>
            <pc:docMk/>
            <pc:sldMk cId="526947312" sldId="3669"/>
            <ac:graphicFrameMk id="4" creationId="{0F32C7D6-1401-F93A-C6D2-9210803E5695}"/>
          </ac:graphicFrameMkLst>
        </pc:graphicFrameChg>
        <pc:graphicFrameChg chg="add del mod">
          <ac:chgData name="Muralitharan, Danita" userId="7c6e52a8-9044-4c74-ac34-f429458f0ebb" providerId="ADAL" clId="{76068313-61FC-412C-BAE1-83E8E411DD39}" dt="2024-07-19T16:46:29.551" v="159" actId="478"/>
          <ac:graphicFrameMkLst>
            <pc:docMk/>
            <pc:sldMk cId="526947312" sldId="3669"/>
            <ac:graphicFrameMk id="6" creationId="{34834152-6F16-C8A0-A066-CBCD3C16B5C8}"/>
          </ac:graphicFrameMkLst>
        </pc:graphicFrameChg>
        <pc:graphicFrameChg chg="add mod">
          <ac:chgData name="Muralitharan, Danita" userId="7c6e52a8-9044-4c74-ac34-f429458f0ebb" providerId="ADAL" clId="{76068313-61FC-412C-BAE1-83E8E411DD39}" dt="2024-07-19T17:45:37.873" v="183" actId="1076"/>
          <ac:graphicFrameMkLst>
            <pc:docMk/>
            <pc:sldMk cId="526947312" sldId="3669"/>
            <ac:graphicFrameMk id="7" creationId="{84CAD6E8-CEDA-9E15-7089-E35231CF09A0}"/>
          </ac:graphicFrameMkLst>
        </pc:graphicFrameChg>
      </pc:sldChg>
      <pc:sldChg chg="modSp mod">
        <pc:chgData name="Muralitharan, Danita" userId="7c6e52a8-9044-4c74-ac34-f429458f0ebb" providerId="ADAL" clId="{76068313-61FC-412C-BAE1-83E8E411DD39}" dt="2024-07-21T01:01:46.482" v="542" actId="20577"/>
        <pc:sldMkLst>
          <pc:docMk/>
          <pc:sldMk cId="211980399" sldId="3676"/>
        </pc:sldMkLst>
        <pc:spChg chg="mod">
          <ac:chgData name="Muralitharan, Danita" userId="7c6e52a8-9044-4c74-ac34-f429458f0ebb" providerId="ADAL" clId="{76068313-61FC-412C-BAE1-83E8E411DD39}" dt="2024-07-21T01:01:46.482" v="542" actId="20577"/>
          <ac:spMkLst>
            <pc:docMk/>
            <pc:sldMk cId="211980399" sldId="3676"/>
            <ac:spMk id="4" creationId="{36558E49-1B1B-E742-94A7-B7ACDF116338}"/>
          </ac:spMkLst>
        </pc:spChg>
      </pc:sldChg>
      <pc:sldChg chg="modSp mod">
        <pc:chgData name="Muralitharan, Danita" userId="7c6e52a8-9044-4c74-ac34-f429458f0ebb" providerId="ADAL" clId="{76068313-61FC-412C-BAE1-83E8E411DD39}" dt="2024-07-21T00:58:57.836" v="502" actId="20577"/>
        <pc:sldMkLst>
          <pc:docMk/>
          <pc:sldMk cId="575588843" sldId="3677"/>
        </pc:sldMkLst>
        <pc:spChg chg="mod">
          <ac:chgData name="Muralitharan, Danita" userId="7c6e52a8-9044-4c74-ac34-f429458f0ebb" providerId="ADAL" clId="{76068313-61FC-412C-BAE1-83E8E411DD39}" dt="2024-07-21T00:58:57.836" v="502" actId="20577"/>
          <ac:spMkLst>
            <pc:docMk/>
            <pc:sldMk cId="575588843" sldId="3677"/>
            <ac:spMk id="5" creationId="{5E2FF931-128A-4141-BE54-AD293C0864D0}"/>
          </ac:spMkLst>
        </pc:spChg>
      </pc:sldChg>
      <pc:sldChg chg="modSp mod">
        <pc:chgData name="Muralitharan, Danita" userId="7c6e52a8-9044-4c74-ac34-f429458f0ebb" providerId="ADAL" clId="{76068313-61FC-412C-BAE1-83E8E411DD39}" dt="2024-07-21T00:59:08.268" v="506" actId="20577"/>
        <pc:sldMkLst>
          <pc:docMk/>
          <pc:sldMk cId="2817660398" sldId="3678"/>
        </pc:sldMkLst>
        <pc:spChg chg="mod">
          <ac:chgData name="Muralitharan, Danita" userId="7c6e52a8-9044-4c74-ac34-f429458f0ebb" providerId="ADAL" clId="{76068313-61FC-412C-BAE1-83E8E411DD39}" dt="2024-07-21T00:59:08.268" v="506" actId="20577"/>
          <ac:spMkLst>
            <pc:docMk/>
            <pc:sldMk cId="2817660398" sldId="3678"/>
            <ac:spMk id="5" creationId="{5E2FF931-128A-4141-BE54-AD293C0864D0}"/>
          </ac:spMkLst>
        </pc:spChg>
      </pc:sldChg>
      <pc:sldChg chg="modSp mod">
        <pc:chgData name="Muralitharan, Danita" userId="7c6e52a8-9044-4c74-ac34-f429458f0ebb" providerId="ADAL" clId="{76068313-61FC-412C-BAE1-83E8E411DD39}" dt="2024-07-21T00:59:17.674" v="512" actId="20577"/>
        <pc:sldMkLst>
          <pc:docMk/>
          <pc:sldMk cId="1918749268" sldId="3679"/>
        </pc:sldMkLst>
        <pc:spChg chg="mod">
          <ac:chgData name="Muralitharan, Danita" userId="7c6e52a8-9044-4c74-ac34-f429458f0ebb" providerId="ADAL" clId="{76068313-61FC-412C-BAE1-83E8E411DD39}" dt="2024-07-21T00:59:17.674" v="512" actId="20577"/>
          <ac:spMkLst>
            <pc:docMk/>
            <pc:sldMk cId="1918749268" sldId="3679"/>
            <ac:spMk id="5" creationId="{5E2FF931-128A-4141-BE54-AD293C0864D0}"/>
          </ac:spMkLst>
        </pc:spChg>
      </pc:sldChg>
      <pc:sldChg chg="modSp mod">
        <pc:chgData name="Muralitharan, Danita" userId="7c6e52a8-9044-4c74-ac34-f429458f0ebb" providerId="ADAL" clId="{76068313-61FC-412C-BAE1-83E8E411DD39}" dt="2024-07-21T00:59:37.187" v="518" actId="1076"/>
        <pc:sldMkLst>
          <pc:docMk/>
          <pc:sldMk cId="3570512109" sldId="3680"/>
        </pc:sldMkLst>
        <pc:spChg chg="mod">
          <ac:chgData name="Muralitharan, Danita" userId="7c6e52a8-9044-4c74-ac34-f429458f0ebb" providerId="ADAL" clId="{76068313-61FC-412C-BAE1-83E8E411DD39}" dt="2024-07-21T00:59:37.187" v="518" actId="1076"/>
          <ac:spMkLst>
            <pc:docMk/>
            <pc:sldMk cId="3570512109" sldId="3680"/>
            <ac:spMk id="5" creationId="{5E2FF931-128A-4141-BE54-AD293C0864D0}"/>
          </ac:spMkLst>
        </pc:spChg>
      </pc:sldChg>
      <pc:sldChg chg="modSp">
        <pc:chgData name="Muralitharan, Danita" userId="7c6e52a8-9044-4c74-ac34-f429458f0ebb" providerId="ADAL" clId="{76068313-61FC-412C-BAE1-83E8E411DD39}" dt="2024-07-21T00:48:08.424" v="468"/>
        <pc:sldMkLst>
          <pc:docMk/>
          <pc:sldMk cId="191717775" sldId="3683"/>
        </pc:sldMkLst>
        <pc:graphicFrameChg chg="mod">
          <ac:chgData name="Muralitharan, Danita" userId="7c6e52a8-9044-4c74-ac34-f429458f0ebb" providerId="ADAL" clId="{76068313-61FC-412C-BAE1-83E8E411DD39}" dt="2024-07-21T00:48:08.424" v="468"/>
          <ac:graphicFrameMkLst>
            <pc:docMk/>
            <pc:sldMk cId="191717775" sldId="3683"/>
            <ac:graphicFrameMk id="3" creationId="{A686DC88-D614-E0BA-F459-90D798D20D1F}"/>
          </ac:graphicFrameMkLst>
        </pc:graphicFrameChg>
      </pc:sldChg>
      <pc:sldChg chg="modSp">
        <pc:chgData name="Muralitharan, Danita" userId="7c6e52a8-9044-4c74-ac34-f429458f0ebb" providerId="ADAL" clId="{76068313-61FC-412C-BAE1-83E8E411DD39}" dt="2024-07-21T00:55:01.123" v="498"/>
        <pc:sldMkLst>
          <pc:docMk/>
          <pc:sldMk cId="3322275789" sldId="3686"/>
        </pc:sldMkLst>
        <pc:graphicFrameChg chg="mod">
          <ac:chgData name="Muralitharan, Danita" userId="7c6e52a8-9044-4c74-ac34-f429458f0ebb" providerId="ADAL" clId="{76068313-61FC-412C-BAE1-83E8E411DD39}" dt="2024-07-21T00:55:01.123" v="498"/>
          <ac:graphicFrameMkLst>
            <pc:docMk/>
            <pc:sldMk cId="3322275789" sldId="3686"/>
            <ac:graphicFrameMk id="2" creationId="{00252BC1-3534-6A00-0CDB-422D32D737E5}"/>
          </ac:graphicFrameMkLst>
        </pc:graphicFrameChg>
      </pc:sldChg>
      <pc:sldChg chg="modSp">
        <pc:chgData name="Muralitharan, Danita" userId="7c6e52a8-9044-4c74-ac34-f429458f0ebb" providerId="ADAL" clId="{76068313-61FC-412C-BAE1-83E8E411DD39}" dt="2024-07-19T17:47:10.018" v="186"/>
        <pc:sldMkLst>
          <pc:docMk/>
          <pc:sldMk cId="1505070324" sldId="3687"/>
        </pc:sldMkLst>
        <pc:graphicFrameChg chg="mod">
          <ac:chgData name="Muralitharan, Danita" userId="7c6e52a8-9044-4c74-ac34-f429458f0ebb" providerId="ADAL" clId="{76068313-61FC-412C-BAE1-83E8E411DD39}" dt="2024-07-19T17:47:10.018" v="186"/>
          <ac:graphicFrameMkLst>
            <pc:docMk/>
            <pc:sldMk cId="1505070324" sldId="3687"/>
            <ac:graphicFrameMk id="4" creationId="{A86E5AA5-BCDA-E89E-AA43-2CFA2207CB47}"/>
          </ac:graphicFrameMkLst>
        </pc:graphicFrameChg>
      </pc:sldChg>
      <pc:sldChg chg="modSp">
        <pc:chgData name="Muralitharan, Danita" userId="7c6e52a8-9044-4c74-ac34-f429458f0ebb" providerId="ADAL" clId="{76068313-61FC-412C-BAE1-83E8E411DD39}" dt="2024-07-21T00:48:59.286" v="471"/>
        <pc:sldMkLst>
          <pc:docMk/>
          <pc:sldMk cId="443855418" sldId="3689"/>
        </pc:sldMkLst>
        <pc:graphicFrameChg chg="mod">
          <ac:chgData name="Muralitharan, Danita" userId="7c6e52a8-9044-4c74-ac34-f429458f0ebb" providerId="ADAL" clId="{76068313-61FC-412C-BAE1-83E8E411DD39}" dt="2024-07-21T00:48:59.286" v="471"/>
          <ac:graphicFrameMkLst>
            <pc:docMk/>
            <pc:sldMk cId="443855418" sldId="3689"/>
            <ac:graphicFrameMk id="4" creationId="{3C2748C4-3EC3-1FDD-F11D-87F7EC2F7192}"/>
          </ac:graphicFrameMkLst>
        </pc:graphicFrameChg>
      </pc:sldChg>
      <pc:sldChg chg="modSp">
        <pc:chgData name="Muralitharan, Danita" userId="7c6e52a8-9044-4c74-ac34-f429458f0ebb" providerId="ADAL" clId="{76068313-61FC-412C-BAE1-83E8E411DD39}" dt="2024-07-21T00:50:37.730" v="476"/>
        <pc:sldMkLst>
          <pc:docMk/>
          <pc:sldMk cId="2186674431" sldId="3692"/>
        </pc:sldMkLst>
        <pc:graphicFrameChg chg="mod">
          <ac:chgData name="Muralitharan, Danita" userId="7c6e52a8-9044-4c74-ac34-f429458f0ebb" providerId="ADAL" clId="{76068313-61FC-412C-BAE1-83E8E411DD39}" dt="2024-07-21T00:50:37.730" v="476"/>
          <ac:graphicFrameMkLst>
            <pc:docMk/>
            <pc:sldMk cId="2186674431" sldId="3692"/>
            <ac:graphicFrameMk id="7" creationId="{43EEA720-F3F2-4419-9967-BB0433C9E4D8}"/>
          </ac:graphicFrameMkLst>
        </pc:graphicFrameChg>
      </pc:sldChg>
      <pc:sldChg chg="modSp">
        <pc:chgData name="Muralitharan, Danita" userId="7c6e52a8-9044-4c74-ac34-f429458f0ebb" providerId="ADAL" clId="{76068313-61FC-412C-BAE1-83E8E411DD39}" dt="2024-07-21T00:51:12.661" v="480"/>
        <pc:sldMkLst>
          <pc:docMk/>
          <pc:sldMk cId="2329508304" sldId="3693"/>
        </pc:sldMkLst>
        <pc:graphicFrameChg chg="mod">
          <ac:chgData name="Muralitharan, Danita" userId="7c6e52a8-9044-4c74-ac34-f429458f0ebb" providerId="ADAL" clId="{76068313-61FC-412C-BAE1-83E8E411DD39}" dt="2024-07-21T00:51:12.661" v="480"/>
          <ac:graphicFrameMkLst>
            <pc:docMk/>
            <pc:sldMk cId="2329508304" sldId="3693"/>
            <ac:graphicFrameMk id="4" creationId="{4E758F30-5EBC-5878-F69E-DEB6F2020633}"/>
          </ac:graphicFrameMkLst>
        </pc:graphicFrameChg>
      </pc:sldChg>
      <pc:sldChg chg="addSp delSp modSp mod">
        <pc:chgData name="Muralitharan, Danita" userId="7c6e52a8-9044-4c74-ac34-f429458f0ebb" providerId="ADAL" clId="{76068313-61FC-412C-BAE1-83E8E411DD39}" dt="2024-07-21T00:53:41.044" v="495"/>
        <pc:sldMkLst>
          <pc:docMk/>
          <pc:sldMk cId="2231216883" sldId="3694"/>
        </pc:sldMkLst>
        <pc:graphicFrameChg chg="del mod">
          <ac:chgData name="Muralitharan, Danita" userId="7c6e52a8-9044-4c74-ac34-f429458f0ebb" providerId="ADAL" clId="{76068313-61FC-412C-BAE1-83E8E411DD39}" dt="2024-07-19T15:28:57.583" v="108" actId="478"/>
          <ac:graphicFrameMkLst>
            <pc:docMk/>
            <pc:sldMk cId="2231216883" sldId="3694"/>
            <ac:graphicFrameMk id="4" creationId="{FEE9BE64-1F83-F66C-56E2-5C76D7F01BCE}"/>
          </ac:graphicFrameMkLst>
        </pc:graphicFrameChg>
        <pc:graphicFrameChg chg="add del mod">
          <ac:chgData name="Muralitharan, Danita" userId="7c6e52a8-9044-4c74-ac34-f429458f0ebb" providerId="ADAL" clId="{76068313-61FC-412C-BAE1-83E8E411DD39}" dt="2024-07-19T17:54:31.380" v="228" actId="478"/>
          <ac:graphicFrameMkLst>
            <pc:docMk/>
            <pc:sldMk cId="2231216883" sldId="3694"/>
            <ac:graphicFrameMk id="5" creationId="{E300C0DF-F145-B4D7-89C6-076681D1E49E}"/>
          </ac:graphicFrameMkLst>
        </pc:graphicFrameChg>
        <pc:graphicFrameChg chg="add del mod">
          <ac:chgData name="Muralitharan, Danita" userId="7c6e52a8-9044-4c74-ac34-f429458f0ebb" providerId="ADAL" clId="{76068313-61FC-412C-BAE1-83E8E411DD39}" dt="2024-07-19T17:56:55.467" v="233" actId="478"/>
          <ac:graphicFrameMkLst>
            <pc:docMk/>
            <pc:sldMk cId="2231216883" sldId="3694"/>
            <ac:graphicFrameMk id="7" creationId="{8668741A-6095-C112-D083-2EC5797C95A1}"/>
          </ac:graphicFrameMkLst>
        </pc:graphicFrameChg>
        <pc:graphicFrameChg chg="add del mod">
          <ac:chgData name="Muralitharan, Danita" userId="7c6e52a8-9044-4c74-ac34-f429458f0ebb" providerId="ADAL" clId="{76068313-61FC-412C-BAE1-83E8E411DD39}" dt="2024-07-19T17:57:33.974" v="240" actId="478"/>
          <ac:graphicFrameMkLst>
            <pc:docMk/>
            <pc:sldMk cId="2231216883" sldId="3694"/>
            <ac:graphicFrameMk id="8" creationId="{AA846EF8-382A-F2D3-014A-38A8557CB8B2}"/>
          </ac:graphicFrameMkLst>
        </pc:graphicFrameChg>
        <pc:graphicFrameChg chg="add mod">
          <ac:chgData name="Muralitharan, Danita" userId="7c6e52a8-9044-4c74-ac34-f429458f0ebb" providerId="ADAL" clId="{76068313-61FC-412C-BAE1-83E8E411DD39}" dt="2024-07-21T00:53:41.044" v="495"/>
          <ac:graphicFrameMkLst>
            <pc:docMk/>
            <pc:sldMk cId="2231216883" sldId="3694"/>
            <ac:graphicFrameMk id="10" creationId="{09813C98-2612-CBF1-8249-7A7B063F4C15}"/>
          </ac:graphicFrameMkLst>
        </pc:graphicFrameChg>
      </pc:sldChg>
      <pc:sldChg chg="modSp mod">
        <pc:chgData name="Muralitharan, Danita" userId="7c6e52a8-9044-4c74-ac34-f429458f0ebb" providerId="ADAL" clId="{76068313-61FC-412C-BAE1-83E8E411DD39}" dt="2024-07-19T16:24:02.293" v="145" actId="1076"/>
        <pc:sldMkLst>
          <pc:docMk/>
          <pc:sldMk cId="3773773127" sldId="3695"/>
        </pc:sldMkLst>
        <pc:spChg chg="mod">
          <ac:chgData name="Muralitharan, Danita" userId="7c6e52a8-9044-4c74-ac34-f429458f0ebb" providerId="ADAL" clId="{76068313-61FC-412C-BAE1-83E8E411DD39}" dt="2024-07-19T16:24:02.293" v="145" actId="1076"/>
          <ac:spMkLst>
            <pc:docMk/>
            <pc:sldMk cId="3773773127" sldId="3695"/>
            <ac:spMk id="3" creationId="{2AB106B9-47B0-54F9-B1B2-6CFF595C6FBC}"/>
          </ac:spMkLst>
        </pc:spChg>
        <pc:graphicFrameChg chg="mod">
          <ac:chgData name="Muralitharan, Danita" userId="7c6e52a8-9044-4c74-ac34-f429458f0ebb" providerId="ADAL" clId="{76068313-61FC-412C-BAE1-83E8E411DD39}" dt="2024-07-19T16:23:17.533" v="144" actId="1076"/>
          <ac:graphicFrameMkLst>
            <pc:docMk/>
            <pc:sldMk cId="3773773127" sldId="3695"/>
            <ac:graphicFrameMk id="2" creationId="{2557CE17-49EC-C935-5536-87D6C5F1050C}"/>
          </ac:graphicFrameMkLst>
        </pc:graphicFrameChg>
      </pc:sldChg>
      <pc:sldChg chg="addSp delSp modSp mod">
        <pc:chgData name="Muralitharan, Danita" userId="7c6e52a8-9044-4c74-ac34-f429458f0ebb" providerId="ADAL" clId="{76068313-61FC-412C-BAE1-83E8E411DD39}" dt="2024-07-19T20:36:11.192" v="464" actId="478"/>
        <pc:sldMkLst>
          <pc:docMk/>
          <pc:sldMk cId="1108016449" sldId="3697"/>
        </pc:sldMkLst>
        <pc:spChg chg="del">
          <ac:chgData name="Muralitharan, Danita" userId="7c6e52a8-9044-4c74-ac34-f429458f0ebb" providerId="ADAL" clId="{76068313-61FC-412C-BAE1-83E8E411DD39}" dt="2024-07-19T20:36:11.192" v="464" actId="478"/>
          <ac:spMkLst>
            <pc:docMk/>
            <pc:sldMk cId="1108016449" sldId="3697"/>
            <ac:spMk id="4" creationId="{0BC4224F-D43C-AFC8-F208-ED128D4197C5}"/>
          </ac:spMkLst>
        </pc:spChg>
        <pc:spChg chg="mod">
          <ac:chgData name="Muralitharan, Danita" userId="7c6e52a8-9044-4c74-ac34-f429458f0ebb" providerId="ADAL" clId="{76068313-61FC-412C-BAE1-83E8E411DD39}" dt="2024-07-19T20:35:52.967" v="463"/>
          <ac:spMkLst>
            <pc:docMk/>
            <pc:sldMk cId="1108016449" sldId="3697"/>
            <ac:spMk id="7" creationId="{674B521E-0B16-47CF-8D66-C2FE50E8034B}"/>
          </ac:spMkLst>
        </pc:spChg>
        <pc:spChg chg="mod">
          <ac:chgData name="Muralitharan, Danita" userId="7c6e52a8-9044-4c74-ac34-f429458f0ebb" providerId="ADAL" clId="{76068313-61FC-412C-BAE1-83E8E411DD39}" dt="2024-07-19T20:35:32.822" v="458" actId="1076"/>
          <ac:spMkLst>
            <pc:docMk/>
            <pc:sldMk cId="1108016449" sldId="3697"/>
            <ac:spMk id="10" creationId="{729856C8-CFAB-7263-47AD-EBD0DF131352}"/>
          </ac:spMkLst>
        </pc:spChg>
        <pc:graphicFrameChg chg="add mod">
          <ac:chgData name="Muralitharan, Danita" userId="7c6e52a8-9044-4c74-ac34-f429458f0ebb" providerId="ADAL" clId="{76068313-61FC-412C-BAE1-83E8E411DD39}" dt="2024-07-19T20:33:20.546" v="327" actId="14100"/>
          <ac:graphicFrameMkLst>
            <pc:docMk/>
            <pc:sldMk cId="1108016449" sldId="3697"/>
            <ac:graphicFrameMk id="5" creationId="{3F94C85D-120A-C2FF-5027-76177DD00F32}"/>
          </ac:graphicFrameMkLst>
        </pc:graphicFrameChg>
      </pc:sldChg>
    </pc:docChg>
  </pc:docChgLst>
  <pc:docChgLst>
    <pc:chgData name="Natywa, Ana" userId="S::ana.natywa@cnoinc.com::1e939764-0a09-4ea4-92d8-f332a0b5f97d" providerId="AD" clId="Web-{429E8FCC-E0DB-4628-93B2-77A8EC908AC6}"/>
    <pc:docChg chg="modSld">
      <pc:chgData name="Natywa, Ana" userId="S::ana.natywa@cnoinc.com::1e939764-0a09-4ea4-92d8-f332a0b5f97d" providerId="AD" clId="Web-{429E8FCC-E0DB-4628-93B2-77A8EC908AC6}" dt="2024-07-22T17:16:18.890" v="52" actId="20577"/>
      <pc:docMkLst>
        <pc:docMk/>
      </pc:docMkLst>
      <pc:sldChg chg="modSp">
        <pc:chgData name="Natywa, Ana" userId="S::ana.natywa@cnoinc.com::1e939764-0a09-4ea4-92d8-f332a0b5f97d" providerId="AD" clId="Web-{429E8FCC-E0DB-4628-93B2-77A8EC908AC6}" dt="2024-07-22T17:16:18.890" v="52" actId="20577"/>
        <pc:sldMkLst>
          <pc:docMk/>
          <pc:sldMk cId="1009649221" sldId="3663"/>
        </pc:sldMkLst>
        <pc:spChg chg="mod">
          <ac:chgData name="Natywa, Ana" userId="S::ana.natywa@cnoinc.com::1e939764-0a09-4ea4-92d8-f332a0b5f97d" providerId="AD" clId="Web-{429E8FCC-E0DB-4628-93B2-77A8EC908AC6}" dt="2024-07-22T17:16:18.890" v="52" actId="20577"/>
          <ac:spMkLst>
            <pc:docMk/>
            <pc:sldMk cId="1009649221" sldId="3663"/>
            <ac:spMk id="8" creationId="{2796ED42-B4D1-A747-3031-6115EEC52798}"/>
          </ac:spMkLst>
        </pc:spChg>
      </pc:sldChg>
    </pc:docChg>
  </pc:docChgLst>
  <pc:docChgLst>
    <pc:chgData name="Natywa, Ana" userId="S::ana.natywa@cnoinc.com::1e939764-0a09-4ea4-92d8-f332a0b5f97d" providerId="AD" clId="Web-{5C88C79E-1E0E-4B9F-971A-A78575D1EA6E}"/>
    <pc:docChg chg="modSld">
      <pc:chgData name="Natywa, Ana" userId="S::ana.natywa@cnoinc.com::1e939764-0a09-4ea4-92d8-f332a0b5f97d" providerId="AD" clId="Web-{5C88C79E-1E0E-4B9F-971A-A78575D1EA6E}" dt="2024-07-22T17:57:47.526" v="20" actId="20577"/>
      <pc:docMkLst>
        <pc:docMk/>
      </pc:docMkLst>
      <pc:sldChg chg="modSp">
        <pc:chgData name="Natywa, Ana" userId="S::ana.natywa@cnoinc.com::1e939764-0a09-4ea4-92d8-f332a0b5f97d" providerId="AD" clId="Web-{5C88C79E-1E0E-4B9F-971A-A78575D1EA6E}" dt="2024-07-22T17:57:47.526" v="20" actId="20577"/>
        <pc:sldMkLst>
          <pc:docMk/>
          <pc:sldMk cId="1009649221" sldId="3663"/>
        </pc:sldMkLst>
        <pc:spChg chg="mod">
          <ac:chgData name="Natywa, Ana" userId="S::ana.natywa@cnoinc.com::1e939764-0a09-4ea4-92d8-f332a0b5f97d" providerId="AD" clId="Web-{5C88C79E-1E0E-4B9F-971A-A78575D1EA6E}" dt="2024-07-22T17:57:47.526" v="20" actId="20577"/>
          <ac:spMkLst>
            <pc:docMk/>
            <pc:sldMk cId="1009649221" sldId="3663"/>
            <ac:spMk id="8" creationId="{2796ED42-B4D1-A747-3031-6115EEC52798}"/>
          </ac:spMkLst>
        </pc:spChg>
      </pc:sldChg>
    </pc:docChg>
  </pc:docChgLst>
  <pc:docChgLst>
    <pc:chgData name="Spehler, Rachel" userId="S::rachel.spehler@cnoinc.com::c2c2574b-8fed-4bc2-b470-1b4324dc57d0" providerId="AD" clId="Web-{CA1349FF-E360-A458-DFD6-32D193AE32E6}"/>
    <pc:docChg chg="">
      <pc:chgData name="Spehler, Rachel" userId="S::rachel.spehler@cnoinc.com::c2c2574b-8fed-4bc2-b470-1b4324dc57d0" providerId="AD" clId="Web-{CA1349FF-E360-A458-DFD6-32D193AE32E6}" dt="2024-07-28T23:12:53.635" v="2"/>
      <pc:docMkLst>
        <pc:docMk/>
      </pc:docMkLst>
      <pc:sldChg chg="addCm modCm">
        <pc:chgData name="Spehler, Rachel" userId="S::rachel.spehler@cnoinc.com::c2c2574b-8fed-4bc2-b470-1b4324dc57d0" providerId="AD" clId="Web-{CA1349FF-E360-A458-DFD6-32D193AE32E6}" dt="2024-07-28T23:12:53.635" v="2"/>
        <pc:sldMkLst>
          <pc:docMk/>
          <pc:sldMk cId="1990439066" sldId="3654"/>
        </pc:sldMkLst>
        <pc:extLst>
          <p:ext xmlns:p="http://schemas.openxmlformats.org/presentationml/2006/main" uri="{D6D511B9-2390-475A-947B-AFAB55BFBCF1}">
            <pc226:cmChg xmlns:pc226="http://schemas.microsoft.com/office/powerpoint/2022/06/main/command" chg="add mod">
              <pc226:chgData name="Spehler, Rachel" userId="S::rachel.spehler@cnoinc.com::c2c2574b-8fed-4bc2-b470-1b4324dc57d0" providerId="AD" clId="Web-{CA1349FF-E360-A458-DFD6-32D193AE32E6}" dt="2024-07-28T23:12:53.635" v="2"/>
              <pc2:cmMkLst xmlns:pc2="http://schemas.microsoft.com/office/powerpoint/2019/9/main/command">
                <pc:docMk/>
                <pc:sldMk cId="1990439066" sldId="3654"/>
                <pc2:cmMk id="{041CBB6C-7EE6-4128-8971-D9E140EBBFF8}"/>
              </pc2:cmMkLst>
            </pc226:cmChg>
          </p:ext>
        </pc:extLst>
      </pc:sldChg>
      <pc:sldChg chg="addCm">
        <pc:chgData name="Spehler, Rachel" userId="S::rachel.spehler@cnoinc.com::c2c2574b-8fed-4bc2-b470-1b4324dc57d0" providerId="AD" clId="Web-{CA1349FF-E360-A458-DFD6-32D193AE32E6}" dt="2024-07-28T23:09:52.064" v="0"/>
        <pc:sldMkLst>
          <pc:docMk/>
          <pc:sldMk cId="2109030884" sldId="3658"/>
        </pc:sldMkLst>
        <pc:extLst>
          <p:ext xmlns:p="http://schemas.openxmlformats.org/presentationml/2006/main" uri="{D6D511B9-2390-475A-947B-AFAB55BFBCF1}">
            <pc226:cmChg xmlns:pc226="http://schemas.microsoft.com/office/powerpoint/2022/06/main/command" chg="add">
              <pc226:chgData name="Spehler, Rachel" userId="S::rachel.spehler@cnoinc.com::c2c2574b-8fed-4bc2-b470-1b4324dc57d0" providerId="AD" clId="Web-{CA1349FF-E360-A458-DFD6-32D193AE32E6}" dt="2024-07-28T23:09:52.064" v="0"/>
              <pc2:cmMkLst xmlns:pc2="http://schemas.microsoft.com/office/powerpoint/2019/9/main/command">
                <pc:docMk/>
                <pc:sldMk cId="2109030884" sldId="3658"/>
                <pc2:cmMk id="{8A124300-354B-46B2-B317-4E4ED6938F52}"/>
              </pc2:cmMkLst>
            </pc226:cmChg>
          </p:ext>
        </pc:extLst>
      </pc:sldChg>
    </pc:docChg>
  </pc:docChgLst>
  <pc:docChgLst>
    <pc:chgData name="Muralitharan, Danita" userId="7c6e52a8-9044-4c74-ac34-f429458f0ebb" providerId="ADAL" clId="{006D3E7F-9877-484D-962A-92AF902814E4}"/>
    <pc:docChg chg="addSld delSld modSld">
      <pc:chgData name="Muralitharan, Danita" userId="7c6e52a8-9044-4c74-ac34-f429458f0ebb" providerId="ADAL" clId="{006D3E7F-9877-484D-962A-92AF902814E4}" dt="2024-07-29T13:48:51.308" v="2" actId="2696"/>
      <pc:docMkLst>
        <pc:docMk/>
      </pc:docMkLst>
      <pc:sldChg chg="del">
        <pc:chgData name="Muralitharan, Danita" userId="7c6e52a8-9044-4c74-ac34-f429458f0ebb" providerId="ADAL" clId="{006D3E7F-9877-484D-962A-92AF902814E4}" dt="2024-07-29T13:48:51.308" v="2" actId="2696"/>
        <pc:sldMkLst>
          <pc:docMk/>
          <pc:sldMk cId="1315030512" sldId="3703"/>
        </pc:sldMkLst>
      </pc:sldChg>
      <pc:sldChg chg="add">
        <pc:chgData name="Muralitharan, Danita" userId="7c6e52a8-9044-4c74-ac34-f429458f0ebb" providerId="ADAL" clId="{006D3E7F-9877-484D-962A-92AF902814E4}" dt="2024-07-29T13:48:38.545" v="1"/>
        <pc:sldMkLst>
          <pc:docMk/>
          <pc:sldMk cId="879148013" sldId="3706"/>
        </pc:sldMkLst>
      </pc:sldChg>
    </pc:docChg>
  </pc:docChgLst>
  <pc:docChgLst>
    <pc:chgData name="Auvil, Adam" userId="1ac1e4c8-aa5f-4986-b21a-c122d496814a" providerId="ADAL" clId="{DDF9F91E-893A-4597-91B4-59AF359E2D87}"/>
    <pc:docChg chg="undo redo custSel addSld delSld modSld">
      <pc:chgData name="Auvil, Adam" userId="1ac1e4c8-aa5f-4986-b21a-c122d496814a" providerId="ADAL" clId="{DDF9F91E-893A-4597-91B4-59AF359E2D87}" dt="2024-07-23T22:45:53.871" v="433" actId="20577"/>
      <pc:docMkLst>
        <pc:docMk/>
      </pc:docMkLst>
      <pc:sldChg chg="del">
        <pc:chgData name="Auvil, Adam" userId="1ac1e4c8-aa5f-4986-b21a-c122d496814a" providerId="ADAL" clId="{DDF9F91E-893A-4597-91B4-59AF359E2D87}" dt="2024-07-23T22:41:59.169" v="399" actId="47"/>
        <pc:sldMkLst>
          <pc:docMk/>
          <pc:sldMk cId="1814483042" sldId="3648"/>
        </pc:sldMkLst>
      </pc:sldChg>
      <pc:sldChg chg="modSp mod">
        <pc:chgData name="Auvil, Adam" userId="1ac1e4c8-aa5f-4986-b21a-c122d496814a" providerId="ADAL" clId="{DDF9F91E-893A-4597-91B4-59AF359E2D87}" dt="2024-07-23T16:24:18.380" v="45" actId="207"/>
        <pc:sldMkLst>
          <pc:docMk/>
          <pc:sldMk cId="1392506351" sldId="3652"/>
        </pc:sldMkLst>
        <pc:spChg chg="mod">
          <ac:chgData name="Auvil, Adam" userId="1ac1e4c8-aa5f-4986-b21a-c122d496814a" providerId="ADAL" clId="{DDF9F91E-893A-4597-91B4-59AF359E2D87}" dt="2024-07-23T16:24:18.380" v="45" actId="207"/>
          <ac:spMkLst>
            <pc:docMk/>
            <pc:sldMk cId="1392506351" sldId="3652"/>
            <ac:spMk id="16" creationId="{F7C703BB-2076-2623-55D4-C764175EACFC}"/>
          </ac:spMkLst>
        </pc:spChg>
      </pc:sldChg>
      <pc:sldChg chg="modSp mod">
        <pc:chgData name="Auvil, Adam" userId="1ac1e4c8-aa5f-4986-b21a-c122d496814a" providerId="ADAL" clId="{DDF9F91E-893A-4597-91B4-59AF359E2D87}" dt="2024-07-23T16:32:29.606" v="97" actId="1036"/>
        <pc:sldMkLst>
          <pc:docMk/>
          <pc:sldMk cId="4148819779" sldId="3653"/>
        </pc:sldMkLst>
        <pc:grpChg chg="mod">
          <ac:chgData name="Auvil, Adam" userId="1ac1e4c8-aa5f-4986-b21a-c122d496814a" providerId="ADAL" clId="{DDF9F91E-893A-4597-91B4-59AF359E2D87}" dt="2024-07-23T16:32:29.606" v="97" actId="1036"/>
          <ac:grpSpMkLst>
            <pc:docMk/>
            <pc:sldMk cId="4148819779" sldId="3653"/>
            <ac:grpSpMk id="52" creationId="{59A1873F-66A4-C838-EF02-C7A4CC26B6BF}"/>
          </ac:grpSpMkLst>
        </pc:grpChg>
      </pc:sldChg>
      <pc:sldChg chg="addSp modSp mod">
        <pc:chgData name="Auvil, Adam" userId="1ac1e4c8-aa5f-4986-b21a-c122d496814a" providerId="ADAL" clId="{DDF9F91E-893A-4597-91B4-59AF359E2D87}" dt="2024-07-23T16:31:45.557" v="91" actId="207"/>
        <pc:sldMkLst>
          <pc:docMk/>
          <pc:sldMk cId="1990439066" sldId="3654"/>
        </pc:sldMkLst>
        <pc:spChg chg="mod">
          <ac:chgData name="Auvil, Adam" userId="1ac1e4c8-aa5f-4986-b21a-c122d496814a" providerId="ADAL" clId="{DDF9F91E-893A-4597-91B4-59AF359E2D87}" dt="2024-07-23T16:30:34.817" v="61" actId="14100"/>
          <ac:spMkLst>
            <pc:docMk/>
            <pc:sldMk cId="1990439066" sldId="3654"/>
            <ac:spMk id="2" creationId="{576CF552-305F-9784-966E-23CEC14827F5}"/>
          </ac:spMkLst>
        </pc:spChg>
        <pc:spChg chg="add mod">
          <ac:chgData name="Auvil, Adam" userId="1ac1e4c8-aa5f-4986-b21a-c122d496814a" providerId="ADAL" clId="{DDF9F91E-893A-4597-91B4-59AF359E2D87}" dt="2024-07-23T16:27:46.033" v="48"/>
          <ac:spMkLst>
            <pc:docMk/>
            <pc:sldMk cId="1990439066" sldId="3654"/>
            <ac:spMk id="5" creationId="{0EB2808B-5BEA-1D2B-6C09-FBD56E9B815D}"/>
          </ac:spMkLst>
        </pc:spChg>
        <pc:spChg chg="add mod">
          <ac:chgData name="Auvil, Adam" userId="1ac1e4c8-aa5f-4986-b21a-c122d496814a" providerId="ADAL" clId="{DDF9F91E-893A-4597-91B4-59AF359E2D87}" dt="2024-07-23T16:28:00.242" v="52" actId="1036"/>
          <ac:spMkLst>
            <pc:docMk/>
            <pc:sldMk cId="1990439066" sldId="3654"/>
            <ac:spMk id="6" creationId="{A6C49B91-79D2-07E0-86C3-52AC94A6A729}"/>
          </ac:spMkLst>
        </pc:spChg>
        <pc:spChg chg="mod">
          <ac:chgData name="Auvil, Adam" userId="1ac1e4c8-aa5f-4986-b21a-c122d496814a" providerId="ADAL" clId="{DDF9F91E-893A-4597-91B4-59AF359E2D87}" dt="2024-07-23T16:30:32.437" v="60" actId="14100"/>
          <ac:spMkLst>
            <pc:docMk/>
            <pc:sldMk cId="1990439066" sldId="3654"/>
            <ac:spMk id="7" creationId="{F1E16E2F-B5A0-45BC-5CEB-244E0E18AC64}"/>
          </ac:spMkLst>
        </pc:spChg>
        <pc:spChg chg="mod">
          <ac:chgData name="Auvil, Adam" userId="1ac1e4c8-aa5f-4986-b21a-c122d496814a" providerId="ADAL" clId="{DDF9F91E-893A-4597-91B4-59AF359E2D87}" dt="2024-07-23T16:30:51.973" v="67" actId="1038"/>
          <ac:spMkLst>
            <pc:docMk/>
            <pc:sldMk cId="1990439066" sldId="3654"/>
            <ac:spMk id="8" creationId="{CD0EDFDB-930B-64DF-2C2A-63FCA6669114}"/>
          </ac:spMkLst>
        </pc:spChg>
        <pc:spChg chg="add mod">
          <ac:chgData name="Auvil, Adam" userId="1ac1e4c8-aa5f-4986-b21a-c122d496814a" providerId="ADAL" clId="{DDF9F91E-893A-4597-91B4-59AF359E2D87}" dt="2024-07-23T16:31:13.257" v="89" actId="1035"/>
          <ac:spMkLst>
            <pc:docMk/>
            <pc:sldMk cId="1990439066" sldId="3654"/>
            <ac:spMk id="9" creationId="{AD3B20FB-F2F2-2F7A-D2C8-E521F31BFED0}"/>
          </ac:spMkLst>
        </pc:spChg>
        <pc:spChg chg="mod">
          <ac:chgData name="Auvil, Adam" userId="1ac1e4c8-aa5f-4986-b21a-c122d496814a" providerId="ADAL" clId="{DDF9F91E-893A-4597-91B4-59AF359E2D87}" dt="2024-07-23T16:30:59.793" v="75" actId="1036"/>
          <ac:spMkLst>
            <pc:docMk/>
            <pc:sldMk cId="1990439066" sldId="3654"/>
            <ac:spMk id="12" creationId="{F2F4662C-2FF4-F915-6431-D66B2DFADBC1}"/>
          </ac:spMkLst>
        </pc:spChg>
        <pc:spChg chg="add mod">
          <ac:chgData name="Auvil, Adam" userId="1ac1e4c8-aa5f-4986-b21a-c122d496814a" providerId="ADAL" clId="{DDF9F91E-893A-4597-91B4-59AF359E2D87}" dt="2024-07-23T16:31:45.557" v="91" actId="207"/>
          <ac:spMkLst>
            <pc:docMk/>
            <pc:sldMk cId="1990439066" sldId="3654"/>
            <ac:spMk id="14" creationId="{B686FEEE-7CC9-651C-6876-1D38C0A3E23A}"/>
          </ac:spMkLst>
        </pc:spChg>
        <pc:graphicFrameChg chg="mod">
          <ac:chgData name="Auvil, Adam" userId="1ac1e4c8-aa5f-4986-b21a-c122d496814a" providerId="ADAL" clId="{DDF9F91E-893A-4597-91B4-59AF359E2D87}" dt="2024-07-23T16:28:08.324" v="53" actId="207"/>
          <ac:graphicFrameMkLst>
            <pc:docMk/>
            <pc:sldMk cId="1990439066" sldId="3654"/>
            <ac:graphicFrameMk id="20" creationId="{0D8F0A5E-5CCC-4442-BC03-6441DD8000A0}"/>
          </ac:graphicFrameMkLst>
        </pc:graphicFrameChg>
      </pc:sldChg>
      <pc:sldChg chg="modSp mod modCm">
        <pc:chgData name="Auvil, Adam" userId="1ac1e4c8-aa5f-4986-b21a-c122d496814a" providerId="ADAL" clId="{DDF9F91E-893A-4597-91B4-59AF359E2D87}" dt="2024-07-23T22:45:53.871" v="433" actId="20577"/>
        <pc:sldMkLst>
          <pc:docMk/>
          <pc:sldMk cId="2459426337" sldId="3661"/>
        </pc:sldMkLst>
        <pc:spChg chg="mod">
          <ac:chgData name="Auvil, Adam" userId="1ac1e4c8-aa5f-4986-b21a-c122d496814a" providerId="ADAL" clId="{DDF9F91E-893A-4597-91B4-59AF359E2D87}" dt="2024-07-23T16:21:18.671" v="1" actId="400"/>
          <ac:spMkLst>
            <pc:docMk/>
            <pc:sldMk cId="2459426337" sldId="3661"/>
            <ac:spMk id="8" creationId="{0C71F158-8226-7B9C-4889-F2891FB5F514}"/>
          </ac:spMkLst>
        </pc:spChg>
        <pc:spChg chg="mod">
          <ac:chgData name="Auvil, Adam" userId="1ac1e4c8-aa5f-4986-b21a-c122d496814a" providerId="ADAL" clId="{DDF9F91E-893A-4597-91B4-59AF359E2D87}" dt="2024-07-23T22:45:53.871" v="433" actId="20577"/>
          <ac:spMkLst>
            <pc:docMk/>
            <pc:sldMk cId="2459426337" sldId="3661"/>
            <ac:spMk id="27" creationId="{56194A91-52EB-DB41-4F63-3E0F30BC7B16}"/>
          </ac:spMkLst>
        </pc:spChg>
        <pc:extLst>
          <p:ext xmlns:p="http://schemas.openxmlformats.org/presentationml/2006/main" uri="{D6D511B9-2390-475A-947B-AFAB55BFBCF1}">
            <pc226:cmChg xmlns:pc226="http://schemas.microsoft.com/office/powerpoint/2022/06/main/command" chg="mod">
              <pc226:chgData name="Auvil, Adam" userId="1ac1e4c8-aa5f-4986-b21a-c122d496814a" providerId="ADAL" clId="{DDF9F91E-893A-4597-91B4-59AF359E2D87}" dt="2024-07-23T22:45:53.871" v="433" actId="20577"/>
              <pc2:cmMkLst xmlns:pc2="http://schemas.microsoft.com/office/powerpoint/2019/9/main/command">
                <pc:docMk/>
                <pc:sldMk cId="2459426337" sldId="3661"/>
                <pc2:cmMk id="{20C34107-980C-4310-A378-BDD920D8E01A}"/>
              </pc2:cmMkLst>
            </pc226:cmChg>
          </p:ext>
        </pc:extLst>
      </pc:sldChg>
      <pc:sldChg chg="modSp mod">
        <pc:chgData name="Auvil, Adam" userId="1ac1e4c8-aa5f-4986-b21a-c122d496814a" providerId="ADAL" clId="{DDF9F91E-893A-4597-91B4-59AF359E2D87}" dt="2024-07-23T16:23:59.730" v="43" actId="20577"/>
        <pc:sldMkLst>
          <pc:docMk/>
          <pc:sldMk cId="1009649221" sldId="3663"/>
        </pc:sldMkLst>
        <pc:spChg chg="mod">
          <ac:chgData name="Auvil, Adam" userId="1ac1e4c8-aa5f-4986-b21a-c122d496814a" providerId="ADAL" clId="{DDF9F91E-893A-4597-91B4-59AF359E2D87}" dt="2024-07-23T16:23:59.730" v="43" actId="20577"/>
          <ac:spMkLst>
            <pc:docMk/>
            <pc:sldMk cId="1009649221" sldId="3663"/>
            <ac:spMk id="8" creationId="{2796ED42-B4D1-A747-3031-6115EEC52798}"/>
          </ac:spMkLst>
        </pc:spChg>
      </pc:sldChg>
      <pc:sldChg chg="addSp delSp mod">
        <pc:chgData name="Auvil, Adam" userId="1ac1e4c8-aa5f-4986-b21a-c122d496814a" providerId="ADAL" clId="{DDF9F91E-893A-4597-91B4-59AF359E2D87}" dt="2024-07-23T18:49:15.474" v="99" actId="478"/>
        <pc:sldMkLst>
          <pc:docMk/>
          <pc:sldMk cId="1108016449" sldId="3697"/>
        </pc:sldMkLst>
        <pc:graphicFrameChg chg="add del">
          <ac:chgData name="Auvil, Adam" userId="1ac1e4c8-aa5f-4986-b21a-c122d496814a" providerId="ADAL" clId="{DDF9F91E-893A-4597-91B4-59AF359E2D87}" dt="2024-07-23T18:49:15.474" v="99" actId="478"/>
          <ac:graphicFrameMkLst>
            <pc:docMk/>
            <pc:sldMk cId="1108016449" sldId="3697"/>
            <ac:graphicFrameMk id="5" creationId="{3F94C85D-120A-C2FF-5027-76177DD00F32}"/>
          </ac:graphicFrameMkLst>
        </pc:graphicFrameChg>
      </pc:sldChg>
      <pc:sldChg chg="addSp delSp modSp add mod">
        <pc:chgData name="Auvil, Adam" userId="1ac1e4c8-aa5f-4986-b21a-c122d496814a" providerId="ADAL" clId="{DDF9F91E-893A-4597-91B4-59AF359E2D87}" dt="2024-07-23T22:41:11.881" v="398" actId="1035"/>
        <pc:sldMkLst>
          <pc:docMk/>
          <pc:sldMk cId="3633385124" sldId="3705"/>
        </pc:sldMkLst>
        <pc:spChg chg="mod">
          <ac:chgData name="Auvil, Adam" userId="1ac1e4c8-aa5f-4986-b21a-c122d496814a" providerId="ADAL" clId="{DDF9F91E-893A-4597-91B4-59AF359E2D87}" dt="2024-07-23T22:38:00.987" v="131" actId="14100"/>
          <ac:spMkLst>
            <pc:docMk/>
            <pc:sldMk cId="3633385124" sldId="3705"/>
            <ac:spMk id="2" creationId="{9C1385B6-088E-85F0-DF75-CA72F648672A}"/>
          </ac:spMkLst>
        </pc:spChg>
        <pc:spChg chg="add del mod">
          <ac:chgData name="Auvil, Adam" userId="1ac1e4c8-aa5f-4986-b21a-c122d496814a" providerId="ADAL" clId="{DDF9F91E-893A-4597-91B4-59AF359E2D87}" dt="2024-07-23T22:40:41.499" v="330" actId="478"/>
          <ac:spMkLst>
            <pc:docMk/>
            <pc:sldMk cId="3633385124" sldId="3705"/>
            <ac:spMk id="4" creationId="{345E0AD9-4973-11FA-310A-E319FE6D4CB5}"/>
          </ac:spMkLst>
        </pc:spChg>
        <pc:spChg chg="add mod">
          <ac:chgData name="Auvil, Adam" userId="1ac1e4c8-aa5f-4986-b21a-c122d496814a" providerId="ADAL" clId="{DDF9F91E-893A-4597-91B4-59AF359E2D87}" dt="2024-07-23T22:40:32.496" v="329" actId="1035"/>
          <ac:spMkLst>
            <pc:docMk/>
            <pc:sldMk cId="3633385124" sldId="3705"/>
            <ac:spMk id="5" creationId="{DB60D388-43C2-EF8D-6B41-5386A8DBC9D1}"/>
          </ac:spMkLst>
        </pc:spChg>
        <pc:spChg chg="mod">
          <ac:chgData name="Auvil, Adam" userId="1ac1e4c8-aa5f-4986-b21a-c122d496814a" providerId="ADAL" clId="{DDF9F91E-893A-4597-91B4-59AF359E2D87}" dt="2024-07-23T22:38:13.005" v="134" actId="1076"/>
          <ac:spMkLst>
            <pc:docMk/>
            <pc:sldMk cId="3633385124" sldId="3705"/>
            <ac:spMk id="14" creationId="{9E08DCB5-C013-AB40-794F-B6A278439E20}"/>
          </ac:spMkLst>
        </pc:spChg>
        <pc:spChg chg="mod">
          <ac:chgData name="Auvil, Adam" userId="1ac1e4c8-aa5f-4986-b21a-c122d496814a" providerId="ADAL" clId="{DDF9F91E-893A-4597-91B4-59AF359E2D87}" dt="2024-07-23T22:38:19.942" v="137" actId="1076"/>
          <ac:spMkLst>
            <pc:docMk/>
            <pc:sldMk cId="3633385124" sldId="3705"/>
            <ac:spMk id="25" creationId="{BCF2B444-47DE-319D-48C8-7FCB0BD388DB}"/>
          </ac:spMkLst>
        </pc:spChg>
        <pc:spChg chg="mod">
          <ac:chgData name="Auvil, Adam" userId="1ac1e4c8-aa5f-4986-b21a-c122d496814a" providerId="ADAL" clId="{DDF9F91E-893A-4597-91B4-59AF359E2D87}" dt="2024-07-23T22:40:16.753" v="198" actId="1036"/>
          <ac:spMkLst>
            <pc:docMk/>
            <pc:sldMk cId="3633385124" sldId="3705"/>
            <ac:spMk id="27" creationId="{5FC93D85-F9A8-C6B4-A30E-6ECB7E928239}"/>
          </ac:spMkLst>
        </pc:spChg>
        <pc:spChg chg="del">
          <ac:chgData name="Auvil, Adam" userId="1ac1e4c8-aa5f-4986-b21a-c122d496814a" providerId="ADAL" clId="{DDF9F91E-893A-4597-91B4-59AF359E2D87}" dt="2024-07-23T22:36:23.050" v="105" actId="478"/>
          <ac:spMkLst>
            <pc:docMk/>
            <pc:sldMk cId="3633385124" sldId="3705"/>
            <ac:spMk id="28" creationId="{13E6F133-4D9A-82E7-E07F-39CA4A596699}"/>
          </ac:spMkLst>
        </pc:spChg>
        <pc:spChg chg="mod">
          <ac:chgData name="Auvil, Adam" userId="1ac1e4c8-aa5f-4986-b21a-c122d496814a" providerId="ADAL" clId="{DDF9F91E-893A-4597-91B4-59AF359E2D87}" dt="2024-07-23T22:41:06.063" v="380" actId="14100"/>
          <ac:spMkLst>
            <pc:docMk/>
            <pc:sldMk cId="3633385124" sldId="3705"/>
            <ac:spMk id="31" creationId="{32E8184F-3400-84D2-8305-DF56988652AB}"/>
          </ac:spMkLst>
        </pc:spChg>
        <pc:graphicFrameChg chg="mod">
          <ac:chgData name="Auvil, Adam" userId="1ac1e4c8-aa5f-4986-b21a-c122d496814a" providerId="ADAL" clId="{DDF9F91E-893A-4597-91B4-59AF359E2D87}" dt="2024-07-23T22:41:11.881" v="398" actId="1035"/>
          <ac:graphicFrameMkLst>
            <pc:docMk/>
            <pc:sldMk cId="3633385124" sldId="3705"/>
            <ac:graphicFrameMk id="29" creationId="{7480ADD5-D5B2-FD50-8352-4ACF67BFCCF3}"/>
          </ac:graphicFrameMkLst>
        </pc:graphicFrameChg>
        <pc:cxnChg chg="mod">
          <ac:chgData name="Auvil, Adam" userId="1ac1e4c8-aa5f-4986-b21a-c122d496814a" providerId="ADAL" clId="{DDF9F91E-893A-4597-91B4-59AF359E2D87}" dt="2024-07-23T22:40:59.460" v="379" actId="1036"/>
          <ac:cxnSpMkLst>
            <pc:docMk/>
            <pc:sldMk cId="3633385124" sldId="3705"/>
            <ac:cxnSpMk id="3" creationId="{44F4D931-1CE1-DC49-5B7F-A1B58E2F12EE}"/>
          </ac:cxnSpMkLst>
        </pc:cxnChg>
        <pc:cxnChg chg="mod">
          <ac:chgData name="Auvil, Adam" userId="1ac1e4c8-aa5f-4986-b21a-c122d496814a" providerId="ADAL" clId="{DDF9F91E-893A-4597-91B4-59AF359E2D87}" dt="2024-07-23T22:38:25.657" v="138" actId="1076"/>
          <ac:cxnSpMkLst>
            <pc:docMk/>
            <pc:sldMk cId="3633385124" sldId="3705"/>
            <ac:cxnSpMk id="7" creationId="{B66ADAA0-EB49-87FE-2CFB-A70246D5477E}"/>
          </ac:cxnSpMkLst>
        </pc:cxnChg>
        <pc:cxnChg chg="mod">
          <ac:chgData name="Auvil, Adam" userId="1ac1e4c8-aa5f-4986-b21a-c122d496814a" providerId="ADAL" clId="{DDF9F91E-893A-4597-91B4-59AF359E2D87}" dt="2024-07-23T22:40:16.753" v="198" actId="1036"/>
          <ac:cxnSpMkLst>
            <pc:docMk/>
            <pc:sldMk cId="3633385124" sldId="3705"/>
            <ac:cxnSpMk id="8" creationId="{C54070D0-55B1-CEEC-FF31-368EA960EF64}"/>
          </ac:cxnSpMkLst>
        </pc:cxnChg>
      </pc:sldChg>
    </pc:docChg>
  </pc:docChgLst>
  <pc:docChgLst>
    <pc:chgData name="McDonough, Paul H" userId="S::paul.mcdonough@cnoinc.com::2627e09b-0c4f-4139-9896-4d6ea06e1ef3" providerId="AD" clId="Web-{D00CF1CE-7EB8-615D-B34D-1D23D76278B1}"/>
    <pc:docChg chg="modSld">
      <pc:chgData name="McDonough, Paul H" userId="S::paul.mcdonough@cnoinc.com::2627e09b-0c4f-4139-9896-4d6ea06e1ef3" providerId="AD" clId="Web-{D00CF1CE-7EB8-615D-B34D-1D23D76278B1}" dt="2024-07-22T15:10:04.222" v="11" actId="20577"/>
      <pc:docMkLst>
        <pc:docMk/>
      </pc:docMkLst>
      <pc:sldChg chg="modSp addCm">
        <pc:chgData name="McDonough, Paul H" userId="S::paul.mcdonough@cnoinc.com::2627e09b-0c4f-4139-9896-4d6ea06e1ef3" providerId="AD" clId="Web-{D00CF1CE-7EB8-615D-B34D-1D23D76278B1}" dt="2024-07-22T15:10:04.222" v="11" actId="20577"/>
        <pc:sldMkLst>
          <pc:docMk/>
          <pc:sldMk cId="2459426337" sldId="3661"/>
        </pc:sldMkLst>
        <pc:spChg chg="mod">
          <ac:chgData name="McDonough, Paul H" userId="S::paul.mcdonough@cnoinc.com::2627e09b-0c4f-4139-9896-4d6ea06e1ef3" providerId="AD" clId="Web-{D00CF1CE-7EB8-615D-B34D-1D23D76278B1}" dt="2024-07-22T15:08:27.892" v="0" actId="14100"/>
          <ac:spMkLst>
            <pc:docMk/>
            <pc:sldMk cId="2459426337" sldId="3661"/>
            <ac:spMk id="8" creationId="{0C71F158-8226-7B9C-4889-F2891FB5F514}"/>
          </ac:spMkLst>
        </pc:spChg>
        <pc:spChg chg="mod">
          <ac:chgData name="McDonough, Paul H" userId="S::paul.mcdonough@cnoinc.com::2627e09b-0c4f-4139-9896-4d6ea06e1ef3" providerId="AD" clId="Web-{D00CF1CE-7EB8-615D-B34D-1D23D76278B1}" dt="2024-07-22T15:10:04.222" v="11" actId="20577"/>
          <ac:spMkLst>
            <pc:docMk/>
            <pc:sldMk cId="2459426337" sldId="3661"/>
            <ac:spMk id="18" creationId="{F9CD4D1F-7D66-031A-6B30-6B78C399617A}"/>
          </ac:spMkLst>
        </pc:spChg>
        <pc:extLst>
          <p:ext xmlns:p="http://schemas.openxmlformats.org/presentationml/2006/main" uri="{D6D511B9-2390-475A-947B-AFAB55BFBCF1}">
            <pc226:cmChg xmlns:pc226="http://schemas.microsoft.com/office/powerpoint/2022/06/main/command" chg="add">
              <pc226:chgData name="McDonough, Paul H" userId="S::paul.mcdonough@cnoinc.com::2627e09b-0c4f-4139-9896-4d6ea06e1ef3" providerId="AD" clId="Web-{D00CF1CE-7EB8-615D-B34D-1D23D76278B1}" dt="2024-07-22T15:09:43.175" v="1"/>
              <pc2:cmMkLst xmlns:pc2="http://schemas.microsoft.com/office/powerpoint/2019/9/main/command">
                <pc:docMk/>
                <pc:sldMk cId="2459426337" sldId="3661"/>
                <pc2:cmMk id="{9BA42990-C641-4C90-B9FB-449EA4112E49}"/>
              </pc2:cmMkLst>
            </pc226:cmChg>
          </p:ext>
        </pc:extLst>
      </pc:sldChg>
    </pc:docChg>
  </pc:docChgLst>
  <pc:docChgLst>
    <pc:chgData name="Auvil, Adam" userId="1ac1e4c8-aa5f-4986-b21a-c122d496814a" providerId="ADAL" clId="{84611447-3125-47C8-AD40-FCF0A794A985}"/>
    <pc:docChg chg="custSel modSld">
      <pc:chgData name="Auvil, Adam" userId="1ac1e4c8-aa5f-4986-b21a-c122d496814a" providerId="ADAL" clId="{84611447-3125-47C8-AD40-FCF0A794A985}" dt="2024-07-29T16:26:32.713" v="134" actId="20577"/>
      <pc:docMkLst>
        <pc:docMk/>
      </pc:docMkLst>
      <pc:sldChg chg="modSp mod modCm">
        <pc:chgData name="Auvil, Adam" userId="1ac1e4c8-aa5f-4986-b21a-c122d496814a" providerId="ADAL" clId="{84611447-3125-47C8-AD40-FCF0A794A985}" dt="2024-07-29T15:34:31.366" v="30" actId="20577"/>
        <pc:sldMkLst>
          <pc:docMk/>
          <pc:sldMk cId="1990439066" sldId="3654"/>
        </pc:sldMkLst>
        <pc:spChg chg="mod">
          <ac:chgData name="Auvil, Adam" userId="1ac1e4c8-aa5f-4986-b21a-c122d496814a" providerId="ADAL" clId="{84611447-3125-47C8-AD40-FCF0A794A985}" dt="2024-07-29T15:34:31.366" v="30" actId="20577"/>
          <ac:spMkLst>
            <pc:docMk/>
            <pc:sldMk cId="1990439066" sldId="3654"/>
            <ac:spMk id="12" creationId="{F2F4662C-2FF4-F915-6431-D66B2DFADBC1}"/>
          </ac:spMkLst>
        </pc:spChg>
        <pc:extLst>
          <p:ext xmlns:p="http://schemas.openxmlformats.org/presentationml/2006/main" uri="{D6D511B9-2390-475A-947B-AFAB55BFBCF1}">
            <pc226:cmChg xmlns:pc226="http://schemas.microsoft.com/office/powerpoint/2022/06/main/command" chg="mod">
              <pc226:chgData name="Auvil, Adam" userId="1ac1e4c8-aa5f-4986-b21a-c122d496814a" providerId="ADAL" clId="{84611447-3125-47C8-AD40-FCF0A794A985}" dt="2024-07-29T15:34:31.366" v="30" actId="20577"/>
              <pc2:cmMkLst xmlns:pc2="http://schemas.microsoft.com/office/powerpoint/2019/9/main/command">
                <pc:docMk/>
                <pc:sldMk cId="1990439066" sldId="3654"/>
                <pc2:cmMk id="{041CBB6C-7EE6-4128-8971-D9E140EBBFF8}"/>
              </pc2:cmMkLst>
            </pc226:cmChg>
          </p:ext>
        </pc:extLst>
      </pc:sldChg>
      <pc:sldChg chg="modSp mod">
        <pc:chgData name="Auvil, Adam" userId="1ac1e4c8-aa5f-4986-b21a-c122d496814a" providerId="ADAL" clId="{84611447-3125-47C8-AD40-FCF0A794A985}" dt="2024-07-29T15:41:23.602" v="87" actId="400"/>
        <pc:sldMkLst>
          <pc:docMk/>
          <pc:sldMk cId="325674005" sldId="3656"/>
        </pc:sldMkLst>
        <pc:spChg chg="mod">
          <ac:chgData name="Auvil, Adam" userId="1ac1e4c8-aa5f-4986-b21a-c122d496814a" providerId="ADAL" clId="{84611447-3125-47C8-AD40-FCF0A794A985}" dt="2024-07-29T15:35:25.672" v="36" actId="207"/>
          <ac:spMkLst>
            <pc:docMk/>
            <pc:sldMk cId="325674005" sldId="3656"/>
            <ac:spMk id="26" creationId="{DD64D7C2-6055-2D4C-49DD-DE61CD270DEF}"/>
          </ac:spMkLst>
        </pc:spChg>
        <pc:spChg chg="mod">
          <ac:chgData name="Auvil, Adam" userId="1ac1e4c8-aa5f-4986-b21a-c122d496814a" providerId="ADAL" clId="{84611447-3125-47C8-AD40-FCF0A794A985}" dt="2024-07-29T15:37:29.493" v="53" actId="207"/>
          <ac:spMkLst>
            <pc:docMk/>
            <pc:sldMk cId="325674005" sldId="3656"/>
            <ac:spMk id="28" creationId="{DF1D879A-4F45-6982-EAF0-0AD435128A72}"/>
          </ac:spMkLst>
        </pc:spChg>
        <pc:spChg chg="mod">
          <ac:chgData name="Auvil, Adam" userId="1ac1e4c8-aa5f-4986-b21a-c122d496814a" providerId="ADAL" clId="{84611447-3125-47C8-AD40-FCF0A794A985}" dt="2024-07-29T15:41:23.602" v="87" actId="400"/>
          <ac:spMkLst>
            <pc:docMk/>
            <pc:sldMk cId="325674005" sldId="3656"/>
            <ac:spMk id="29" creationId="{A2A40E89-0779-7B19-6FB0-C1E037A7F860}"/>
          </ac:spMkLst>
        </pc:spChg>
      </pc:sldChg>
      <pc:sldChg chg="modSp mod">
        <pc:chgData name="Auvil, Adam" userId="1ac1e4c8-aa5f-4986-b21a-c122d496814a" providerId="ADAL" clId="{84611447-3125-47C8-AD40-FCF0A794A985}" dt="2024-07-29T14:47:15.160" v="9" actId="1036"/>
        <pc:sldMkLst>
          <pc:docMk/>
          <pc:sldMk cId="3416955373" sldId="3674"/>
        </pc:sldMkLst>
        <pc:spChg chg="mod">
          <ac:chgData name="Auvil, Adam" userId="1ac1e4c8-aa5f-4986-b21a-c122d496814a" providerId="ADAL" clId="{84611447-3125-47C8-AD40-FCF0A794A985}" dt="2024-07-29T14:47:15.160" v="9" actId="1036"/>
          <ac:spMkLst>
            <pc:docMk/>
            <pc:sldMk cId="3416955373" sldId="3674"/>
            <ac:spMk id="6" creationId="{AD86C0DF-867B-4B42-B09A-83EDDE1838D1}"/>
          </ac:spMkLst>
        </pc:spChg>
      </pc:sldChg>
      <pc:sldChg chg="modSp mod modCm">
        <pc:chgData name="Auvil, Adam" userId="1ac1e4c8-aa5f-4986-b21a-c122d496814a" providerId="ADAL" clId="{84611447-3125-47C8-AD40-FCF0A794A985}" dt="2024-07-29T16:26:32.713" v="134" actId="20577"/>
        <pc:sldMkLst>
          <pc:docMk/>
          <pc:sldMk cId="2830223688" sldId="3675"/>
        </pc:sldMkLst>
        <pc:spChg chg="mod">
          <ac:chgData name="Auvil, Adam" userId="1ac1e4c8-aa5f-4986-b21a-c122d496814a" providerId="ADAL" clId="{84611447-3125-47C8-AD40-FCF0A794A985}" dt="2024-07-29T16:26:32.713" v="134" actId="20577"/>
          <ac:spMkLst>
            <pc:docMk/>
            <pc:sldMk cId="2830223688" sldId="3675"/>
            <ac:spMk id="41" creationId="{00000000-0000-0000-0000-000000000000}"/>
          </ac:spMkLst>
        </pc:spChg>
        <pc:extLst>
          <p:ext xmlns:p="http://schemas.openxmlformats.org/presentationml/2006/main" uri="{D6D511B9-2390-475A-947B-AFAB55BFBCF1}">
            <pc226:cmChg xmlns:pc226="http://schemas.microsoft.com/office/powerpoint/2022/06/main/command" chg="mod">
              <pc226:chgData name="Auvil, Adam" userId="1ac1e4c8-aa5f-4986-b21a-c122d496814a" providerId="ADAL" clId="{84611447-3125-47C8-AD40-FCF0A794A985}" dt="2024-07-29T16:26:32.713" v="134" actId="20577"/>
              <pc2:cmMkLst xmlns:pc2="http://schemas.microsoft.com/office/powerpoint/2019/9/main/command">
                <pc:docMk/>
                <pc:sldMk cId="2830223688" sldId="3675"/>
                <pc2:cmMk id="{6AB9F825-3449-44DD-8720-0F61BB0D145C}"/>
              </pc2:cmMkLst>
            </pc226:cmChg>
          </p:ext>
        </pc:extLst>
      </pc:sldChg>
      <pc:sldChg chg="modSp mod">
        <pc:chgData name="Auvil, Adam" userId="1ac1e4c8-aa5f-4986-b21a-c122d496814a" providerId="ADAL" clId="{84611447-3125-47C8-AD40-FCF0A794A985}" dt="2024-07-29T16:00:54.032" v="130" actId="20577"/>
        <pc:sldMkLst>
          <pc:docMk/>
          <pc:sldMk cId="191717775" sldId="3683"/>
        </pc:sldMkLst>
        <pc:spChg chg="mod">
          <ac:chgData name="Auvil, Adam" userId="1ac1e4c8-aa5f-4986-b21a-c122d496814a" providerId="ADAL" clId="{84611447-3125-47C8-AD40-FCF0A794A985}" dt="2024-07-29T16:00:54.032" v="130" actId="20577"/>
          <ac:spMkLst>
            <pc:docMk/>
            <pc:sldMk cId="191717775" sldId="3683"/>
            <ac:spMk id="9" creationId="{DF46E06C-9E7C-4A94-8204-875B0CF176D4}"/>
          </ac:spMkLst>
        </pc:spChg>
      </pc:sldChg>
      <pc:sldChg chg="modSp mod">
        <pc:chgData name="Auvil, Adam" userId="1ac1e4c8-aa5f-4986-b21a-c122d496814a" providerId="ADAL" clId="{84611447-3125-47C8-AD40-FCF0A794A985}" dt="2024-07-29T16:00:59.591" v="132" actId="20577"/>
        <pc:sldMkLst>
          <pc:docMk/>
          <pc:sldMk cId="3462782509" sldId="3684"/>
        </pc:sldMkLst>
        <pc:spChg chg="mod">
          <ac:chgData name="Auvil, Adam" userId="1ac1e4c8-aa5f-4986-b21a-c122d496814a" providerId="ADAL" clId="{84611447-3125-47C8-AD40-FCF0A794A985}" dt="2024-07-29T16:00:59.591" v="132" actId="20577"/>
          <ac:spMkLst>
            <pc:docMk/>
            <pc:sldMk cId="3462782509" sldId="3684"/>
            <ac:spMk id="11" creationId="{77BBE6FA-0DB7-C34A-93BC-71322D339753}"/>
          </ac:spMkLst>
        </pc:spChg>
      </pc:sldChg>
    </pc:docChg>
  </pc:docChgLst>
  <pc:docChgLst>
    <pc:chgData name="Wildin, Michellen" userId="S::micki.wildin@cnoinc.com::db8a927a-56a7-41c0-9155-2c54fe73a136" providerId="AD" clId="Web-{37F9A11B-815C-F28A-CB98-29D033521A5F}"/>
    <pc:docChg chg="">
      <pc:chgData name="Wildin, Michellen" userId="S::micki.wildin@cnoinc.com::db8a927a-56a7-41c0-9155-2c54fe73a136" providerId="AD" clId="Web-{37F9A11B-815C-F28A-CB98-29D033521A5F}" dt="2024-07-28T18:39:29.162" v="0"/>
      <pc:docMkLst>
        <pc:docMk/>
      </pc:docMkLst>
      <pc:sldChg chg="modCm">
        <pc:chgData name="Wildin, Michellen" userId="S::micki.wildin@cnoinc.com::db8a927a-56a7-41c0-9155-2c54fe73a136" providerId="AD" clId="Web-{37F9A11B-815C-F28A-CB98-29D033521A5F}" dt="2024-07-28T18:39:29.162" v="0"/>
        <pc:sldMkLst>
          <pc:docMk/>
          <pc:sldMk cId="2738999567" sldId="3667"/>
        </pc:sldMkLst>
        <pc:extLst>
          <p:ext xmlns:p="http://schemas.openxmlformats.org/presentationml/2006/main" uri="{D6D511B9-2390-475A-947B-AFAB55BFBCF1}">
            <pc226:cmChg xmlns:pc226="http://schemas.microsoft.com/office/powerpoint/2022/06/main/command" chg="mod">
              <pc226:chgData name="Wildin, Michellen" userId="S::micki.wildin@cnoinc.com::db8a927a-56a7-41c0-9155-2c54fe73a136" providerId="AD" clId="Web-{37F9A11B-815C-F28A-CB98-29D033521A5F}" dt="2024-07-28T18:39:29.162" v="0"/>
              <pc2:cmMkLst xmlns:pc2="http://schemas.microsoft.com/office/powerpoint/2019/9/main/command">
                <pc:docMk/>
                <pc:sldMk cId="2738999567" sldId="3667"/>
                <pc2:cmMk id="{5CE0B67E-A065-416C-966A-FBAD03561A93}"/>
              </pc2:cmMkLst>
            </pc226:cmChg>
          </p:ext>
        </pc:extLst>
      </pc:sldChg>
    </pc:docChg>
  </pc:docChgLst>
  <pc:docChgLst>
    <pc:chgData name="Natywa, Ana" userId="S::ana.natywa@cnoinc.com::1e939764-0a09-4ea4-92d8-f332a0b5f97d" providerId="AD" clId="Web-{51B91C6D-717F-6CB2-848A-3480C5BADEDE}"/>
    <pc:docChg chg="modSld">
      <pc:chgData name="Natywa, Ana" userId="S::ana.natywa@cnoinc.com::1e939764-0a09-4ea4-92d8-f332a0b5f97d" providerId="AD" clId="Web-{51B91C6D-717F-6CB2-848A-3480C5BADEDE}" dt="2024-07-23T13:27:37.211" v="0" actId="20577"/>
      <pc:docMkLst>
        <pc:docMk/>
      </pc:docMkLst>
      <pc:sldChg chg="modSp">
        <pc:chgData name="Natywa, Ana" userId="S::ana.natywa@cnoinc.com::1e939764-0a09-4ea4-92d8-f332a0b5f97d" providerId="AD" clId="Web-{51B91C6D-717F-6CB2-848A-3480C5BADEDE}" dt="2024-07-23T13:27:37.211" v="0" actId="20577"/>
        <pc:sldMkLst>
          <pc:docMk/>
          <pc:sldMk cId="1009649221" sldId="3663"/>
        </pc:sldMkLst>
        <pc:spChg chg="mod">
          <ac:chgData name="Natywa, Ana" userId="S::ana.natywa@cnoinc.com::1e939764-0a09-4ea4-92d8-f332a0b5f97d" providerId="AD" clId="Web-{51B91C6D-717F-6CB2-848A-3480C5BADEDE}" dt="2024-07-23T13:27:37.211" v="0" actId="20577"/>
          <ac:spMkLst>
            <pc:docMk/>
            <pc:sldMk cId="1009649221" sldId="3663"/>
            <ac:spMk id="8" creationId="{2796ED42-B4D1-A747-3031-6115EEC52798}"/>
          </ac:spMkLst>
        </pc:spChg>
      </pc:sldChg>
    </pc:docChg>
  </pc:docChgLst>
  <pc:docChgLst>
    <pc:chgData name="Natywa, Ana" userId="S::ana.natywa@cnoinc.com::1e939764-0a09-4ea4-92d8-f332a0b5f97d" providerId="AD" clId="Web-{AE4ECEA0-CA0F-40AD-93F8-B756CDADC29B}"/>
    <pc:docChg chg="modSld">
      <pc:chgData name="Natywa, Ana" userId="S::ana.natywa@cnoinc.com::1e939764-0a09-4ea4-92d8-f332a0b5f97d" providerId="AD" clId="Web-{AE4ECEA0-CA0F-40AD-93F8-B756CDADC29B}" dt="2024-07-22T18:37:12.401" v="4" actId="20577"/>
      <pc:docMkLst>
        <pc:docMk/>
      </pc:docMkLst>
      <pc:sldChg chg="modSp">
        <pc:chgData name="Natywa, Ana" userId="S::ana.natywa@cnoinc.com::1e939764-0a09-4ea4-92d8-f332a0b5f97d" providerId="AD" clId="Web-{AE4ECEA0-CA0F-40AD-93F8-B756CDADC29B}" dt="2024-07-22T18:37:12.401" v="4" actId="20577"/>
        <pc:sldMkLst>
          <pc:docMk/>
          <pc:sldMk cId="1009649221" sldId="3663"/>
        </pc:sldMkLst>
        <pc:spChg chg="mod">
          <ac:chgData name="Natywa, Ana" userId="S::ana.natywa@cnoinc.com::1e939764-0a09-4ea4-92d8-f332a0b5f97d" providerId="AD" clId="Web-{AE4ECEA0-CA0F-40AD-93F8-B756CDADC29B}" dt="2024-07-22T18:37:12.401" v="4" actId="20577"/>
          <ac:spMkLst>
            <pc:docMk/>
            <pc:sldMk cId="1009649221" sldId="3663"/>
            <ac:spMk id="8" creationId="{2796ED42-B4D1-A747-3031-6115EEC52798}"/>
          </ac:spMkLst>
        </pc:spChg>
      </pc:sldChg>
    </pc:docChg>
  </pc:docChgLst>
  <pc:docChgLst>
    <pc:chgData name="Muralitharan, Danita" userId="7c6e52a8-9044-4c74-ac34-f429458f0ebb" providerId="ADAL" clId="{F644C8AC-191E-492A-9B27-AF54ADCC625C}"/>
    <pc:docChg chg="undo custSel modSld">
      <pc:chgData name="Muralitharan, Danita" userId="7c6e52a8-9044-4c74-ac34-f429458f0ebb" providerId="ADAL" clId="{F644C8AC-191E-492A-9B27-AF54ADCC625C}" dt="2024-07-19T03:03:03.221" v="240" actId="1076"/>
      <pc:docMkLst>
        <pc:docMk/>
      </pc:docMkLst>
      <pc:sldChg chg="addSp delSp modSp mod">
        <pc:chgData name="Muralitharan, Danita" userId="7c6e52a8-9044-4c74-ac34-f429458f0ebb" providerId="ADAL" clId="{F644C8AC-191E-492A-9B27-AF54ADCC625C}" dt="2024-07-19T03:03:03.221" v="240" actId="1076"/>
        <pc:sldMkLst>
          <pc:docMk/>
          <pc:sldMk cId="1990439066" sldId="3654"/>
        </pc:sldMkLst>
        <pc:spChg chg="mod">
          <ac:chgData name="Muralitharan, Danita" userId="7c6e52a8-9044-4c74-ac34-f429458f0ebb" providerId="ADAL" clId="{F644C8AC-191E-492A-9B27-AF54ADCC625C}" dt="2024-07-18T21:42:41.315" v="67" actId="1076"/>
          <ac:spMkLst>
            <pc:docMk/>
            <pc:sldMk cId="1990439066" sldId="3654"/>
            <ac:spMk id="2" creationId="{576CF552-305F-9784-966E-23CEC14827F5}"/>
          </ac:spMkLst>
        </pc:spChg>
        <pc:spChg chg="add mod">
          <ac:chgData name="Muralitharan, Danita" userId="7c6e52a8-9044-4c74-ac34-f429458f0ebb" providerId="ADAL" clId="{F644C8AC-191E-492A-9B27-AF54ADCC625C}" dt="2024-07-19T03:03:03.221" v="240" actId="1076"/>
          <ac:spMkLst>
            <pc:docMk/>
            <pc:sldMk cId="1990439066" sldId="3654"/>
            <ac:spMk id="5" creationId="{8089F56A-EDEE-C08F-DB63-4E059DE3C044}"/>
          </ac:spMkLst>
        </pc:spChg>
        <pc:graphicFrameChg chg="mod">
          <ac:chgData name="Muralitharan, Danita" userId="7c6e52a8-9044-4c74-ac34-f429458f0ebb" providerId="ADAL" clId="{F644C8AC-191E-492A-9B27-AF54ADCC625C}" dt="2024-07-19T03:02:02.314" v="211" actId="692"/>
          <ac:graphicFrameMkLst>
            <pc:docMk/>
            <pc:sldMk cId="1990439066" sldId="3654"/>
            <ac:graphicFrameMk id="19" creationId="{AF7B6CCB-AAEB-4A9C-B0F1-8DE52AD761B0}"/>
          </ac:graphicFrameMkLst>
        </pc:graphicFrameChg>
        <pc:graphicFrameChg chg="mod">
          <ac:chgData name="Muralitharan, Danita" userId="7c6e52a8-9044-4c74-ac34-f429458f0ebb" providerId="ADAL" clId="{F644C8AC-191E-492A-9B27-AF54ADCC625C}" dt="2024-07-18T21:42:05.190" v="60"/>
          <ac:graphicFrameMkLst>
            <pc:docMk/>
            <pc:sldMk cId="1990439066" sldId="3654"/>
            <ac:graphicFrameMk id="20" creationId="{0D8F0A5E-5CCC-4442-BC03-6441DD8000A0}"/>
          </ac:graphicFrameMkLst>
        </pc:graphicFrameChg>
        <pc:cxnChg chg="add del mod">
          <ac:chgData name="Muralitharan, Danita" userId="7c6e52a8-9044-4c74-ac34-f429458f0ebb" providerId="ADAL" clId="{F644C8AC-191E-492A-9B27-AF54ADCC625C}" dt="2024-07-19T03:02:50.061" v="239" actId="478"/>
          <ac:cxnSpMkLst>
            <pc:docMk/>
            <pc:sldMk cId="1990439066" sldId="3654"/>
            <ac:cxnSpMk id="6" creationId="{BD6DB700-EE31-E858-D7B2-2BC54A7EFC8C}"/>
          </ac:cxnSpMkLst>
        </pc:cxnChg>
      </pc:sldChg>
      <pc:sldChg chg="modSp mod">
        <pc:chgData name="Muralitharan, Danita" userId="7c6e52a8-9044-4c74-ac34-f429458f0ebb" providerId="ADAL" clId="{F644C8AC-191E-492A-9B27-AF54ADCC625C}" dt="2024-07-18T21:28:04.584" v="30" actId="207"/>
        <pc:sldMkLst>
          <pc:docMk/>
          <pc:sldMk cId="2109030884" sldId="3658"/>
        </pc:sldMkLst>
        <pc:spChg chg="mod">
          <ac:chgData name="Muralitharan, Danita" userId="7c6e52a8-9044-4c74-ac34-f429458f0ebb" providerId="ADAL" clId="{F644C8AC-191E-492A-9B27-AF54ADCC625C}" dt="2024-07-18T21:28:04.584" v="30" actId="207"/>
          <ac:spMkLst>
            <pc:docMk/>
            <pc:sldMk cId="2109030884" sldId="3658"/>
            <ac:spMk id="4" creationId="{5152248C-07E7-D846-356E-663C1E69832D}"/>
          </ac:spMkLst>
        </pc:spChg>
      </pc:sldChg>
      <pc:sldChg chg="modSp">
        <pc:chgData name="Muralitharan, Danita" userId="7c6e52a8-9044-4c74-ac34-f429458f0ebb" providerId="ADAL" clId="{F644C8AC-191E-492A-9B27-AF54ADCC625C}" dt="2024-07-18T21:28:46.743" v="34"/>
        <pc:sldMkLst>
          <pc:docMk/>
          <pc:sldMk cId="2738999567" sldId="3667"/>
        </pc:sldMkLst>
        <pc:graphicFrameChg chg="mod">
          <ac:chgData name="Muralitharan, Danita" userId="7c6e52a8-9044-4c74-ac34-f429458f0ebb" providerId="ADAL" clId="{F644C8AC-191E-492A-9B27-AF54ADCC625C}" dt="2024-07-18T21:28:46.743" v="34"/>
          <ac:graphicFrameMkLst>
            <pc:docMk/>
            <pc:sldMk cId="2738999567" sldId="3667"/>
            <ac:graphicFrameMk id="4" creationId="{B3ED3F70-2A4A-522D-EA79-BD99A7D4FC5E}"/>
          </ac:graphicFrameMkLst>
        </pc:graphicFrameChg>
      </pc:sldChg>
      <pc:sldChg chg="modSp">
        <pc:chgData name="Muralitharan, Danita" userId="7c6e52a8-9044-4c74-ac34-f429458f0ebb" providerId="ADAL" clId="{F644C8AC-191E-492A-9B27-AF54ADCC625C}" dt="2024-07-18T21:29:09.119" v="37"/>
        <pc:sldMkLst>
          <pc:docMk/>
          <pc:sldMk cId="526947312" sldId="3669"/>
        </pc:sldMkLst>
        <pc:graphicFrameChg chg="mod">
          <ac:chgData name="Muralitharan, Danita" userId="7c6e52a8-9044-4c74-ac34-f429458f0ebb" providerId="ADAL" clId="{F644C8AC-191E-492A-9B27-AF54ADCC625C}" dt="2024-07-18T21:29:09.119" v="37"/>
          <ac:graphicFrameMkLst>
            <pc:docMk/>
            <pc:sldMk cId="526947312" sldId="3669"/>
            <ac:graphicFrameMk id="4" creationId="{0F32C7D6-1401-F93A-C6D2-9210803E5695}"/>
          </ac:graphicFrameMkLst>
        </pc:graphicFrameChg>
      </pc:sldChg>
      <pc:sldChg chg="modSp mod">
        <pc:chgData name="Muralitharan, Danita" userId="7c6e52a8-9044-4c74-ac34-f429458f0ebb" providerId="ADAL" clId="{F644C8AC-191E-492A-9B27-AF54ADCC625C}" dt="2024-07-18T21:40:02.899" v="59"/>
        <pc:sldMkLst>
          <pc:docMk/>
          <pc:sldMk cId="191717775" sldId="3683"/>
        </pc:sldMkLst>
        <pc:spChg chg="mod">
          <ac:chgData name="Muralitharan, Danita" userId="7c6e52a8-9044-4c74-ac34-f429458f0ebb" providerId="ADAL" clId="{F644C8AC-191E-492A-9B27-AF54ADCC625C}" dt="2024-07-18T21:29:59.427" v="38" actId="207"/>
          <ac:spMkLst>
            <pc:docMk/>
            <pc:sldMk cId="191717775" sldId="3683"/>
            <ac:spMk id="9" creationId="{DF46E06C-9E7C-4A94-8204-875B0CF176D4}"/>
          </ac:spMkLst>
        </pc:spChg>
        <pc:graphicFrameChg chg="mod">
          <ac:chgData name="Muralitharan, Danita" userId="7c6e52a8-9044-4c74-ac34-f429458f0ebb" providerId="ADAL" clId="{F644C8AC-191E-492A-9B27-AF54ADCC625C}" dt="2024-07-18T21:40:02.899" v="59"/>
          <ac:graphicFrameMkLst>
            <pc:docMk/>
            <pc:sldMk cId="191717775" sldId="3683"/>
            <ac:graphicFrameMk id="3" creationId="{A686DC88-D614-E0BA-F459-90D798D20D1F}"/>
          </ac:graphicFrameMkLst>
        </pc:graphicFrameChg>
      </pc:sldChg>
      <pc:sldChg chg="modSp">
        <pc:chgData name="Muralitharan, Danita" userId="7c6e52a8-9044-4c74-ac34-f429458f0ebb" providerId="ADAL" clId="{F644C8AC-191E-492A-9B27-AF54ADCC625C}" dt="2024-07-18T21:45:51.996" v="87"/>
        <pc:sldMkLst>
          <pc:docMk/>
          <pc:sldMk cId="2896781443" sldId="3685"/>
        </pc:sldMkLst>
        <pc:graphicFrameChg chg="mod">
          <ac:chgData name="Muralitharan, Danita" userId="7c6e52a8-9044-4c74-ac34-f429458f0ebb" providerId="ADAL" clId="{F644C8AC-191E-492A-9B27-AF54ADCC625C}" dt="2024-07-18T21:45:51.996" v="87"/>
          <ac:graphicFrameMkLst>
            <pc:docMk/>
            <pc:sldMk cId="2896781443" sldId="3685"/>
            <ac:graphicFrameMk id="5" creationId="{5E9CA597-2464-0242-9506-62A55B7FD527}"/>
          </ac:graphicFrameMkLst>
        </pc:graphicFrameChg>
      </pc:sldChg>
      <pc:sldChg chg="modSp">
        <pc:chgData name="Muralitharan, Danita" userId="7c6e52a8-9044-4c74-ac34-f429458f0ebb" providerId="ADAL" clId="{F644C8AC-191E-492A-9B27-AF54ADCC625C}" dt="2024-07-18T21:48:28.878" v="94"/>
        <pc:sldMkLst>
          <pc:docMk/>
          <pc:sldMk cId="3322275789" sldId="3686"/>
        </pc:sldMkLst>
        <pc:graphicFrameChg chg="mod">
          <ac:chgData name="Muralitharan, Danita" userId="7c6e52a8-9044-4c74-ac34-f429458f0ebb" providerId="ADAL" clId="{F644C8AC-191E-492A-9B27-AF54ADCC625C}" dt="2024-07-18T21:48:28.878" v="94"/>
          <ac:graphicFrameMkLst>
            <pc:docMk/>
            <pc:sldMk cId="3322275789" sldId="3686"/>
            <ac:graphicFrameMk id="2" creationId="{00252BC1-3534-6A00-0CDB-422D32D737E5}"/>
          </ac:graphicFrameMkLst>
        </pc:graphicFrameChg>
      </pc:sldChg>
      <pc:sldChg chg="modSp">
        <pc:chgData name="Muralitharan, Danita" userId="7c6e52a8-9044-4c74-ac34-f429458f0ebb" providerId="ADAL" clId="{F644C8AC-191E-492A-9B27-AF54ADCC625C}" dt="2024-07-18T21:56:13.914" v="108"/>
        <pc:sldMkLst>
          <pc:docMk/>
          <pc:sldMk cId="1505070324" sldId="3687"/>
        </pc:sldMkLst>
        <pc:graphicFrameChg chg="mod">
          <ac:chgData name="Muralitharan, Danita" userId="7c6e52a8-9044-4c74-ac34-f429458f0ebb" providerId="ADAL" clId="{F644C8AC-191E-492A-9B27-AF54ADCC625C}" dt="2024-07-18T21:56:13.914" v="108"/>
          <ac:graphicFrameMkLst>
            <pc:docMk/>
            <pc:sldMk cId="1505070324" sldId="3687"/>
            <ac:graphicFrameMk id="4" creationId="{A86E5AA5-BCDA-E89E-AA43-2CFA2207CB47}"/>
          </ac:graphicFrameMkLst>
        </pc:graphicFrameChg>
      </pc:sldChg>
      <pc:sldChg chg="modSp">
        <pc:chgData name="Muralitharan, Danita" userId="7c6e52a8-9044-4c74-ac34-f429458f0ebb" providerId="ADAL" clId="{F644C8AC-191E-492A-9B27-AF54ADCC625C}" dt="2024-07-18T21:57:14.161" v="118"/>
        <pc:sldMkLst>
          <pc:docMk/>
          <pc:sldMk cId="443855418" sldId="3689"/>
        </pc:sldMkLst>
        <pc:graphicFrameChg chg="mod">
          <ac:chgData name="Muralitharan, Danita" userId="7c6e52a8-9044-4c74-ac34-f429458f0ebb" providerId="ADAL" clId="{F644C8AC-191E-492A-9B27-AF54ADCC625C}" dt="2024-07-18T21:57:14.161" v="118"/>
          <ac:graphicFrameMkLst>
            <pc:docMk/>
            <pc:sldMk cId="443855418" sldId="3689"/>
            <ac:graphicFrameMk id="4" creationId="{3C2748C4-3EC3-1FDD-F11D-87F7EC2F7192}"/>
          </ac:graphicFrameMkLst>
        </pc:graphicFrameChg>
      </pc:sldChg>
      <pc:sldChg chg="modSp">
        <pc:chgData name="Muralitharan, Danita" userId="7c6e52a8-9044-4c74-ac34-f429458f0ebb" providerId="ADAL" clId="{F644C8AC-191E-492A-9B27-AF54ADCC625C}" dt="2024-07-18T22:06:02.562" v="126"/>
        <pc:sldMkLst>
          <pc:docMk/>
          <pc:sldMk cId="3722106089" sldId="3690"/>
        </pc:sldMkLst>
        <pc:graphicFrameChg chg="mod">
          <ac:chgData name="Muralitharan, Danita" userId="7c6e52a8-9044-4c74-ac34-f429458f0ebb" providerId="ADAL" clId="{F644C8AC-191E-492A-9B27-AF54ADCC625C}" dt="2024-07-18T22:06:02.562" v="126"/>
          <ac:graphicFrameMkLst>
            <pc:docMk/>
            <pc:sldMk cId="3722106089" sldId="3690"/>
            <ac:graphicFrameMk id="8" creationId="{6B8AF891-0C93-412C-A5CC-DB9F71C5772D}"/>
          </ac:graphicFrameMkLst>
        </pc:graphicFrameChg>
      </pc:sldChg>
      <pc:sldChg chg="modSp">
        <pc:chgData name="Muralitharan, Danita" userId="7c6e52a8-9044-4c74-ac34-f429458f0ebb" providerId="ADAL" clId="{F644C8AC-191E-492A-9B27-AF54ADCC625C}" dt="2024-07-18T22:16:03.793" v="137"/>
        <pc:sldMkLst>
          <pc:docMk/>
          <pc:sldMk cId="1190883144" sldId="3691"/>
        </pc:sldMkLst>
        <pc:graphicFrameChg chg="mod">
          <ac:chgData name="Muralitharan, Danita" userId="7c6e52a8-9044-4c74-ac34-f429458f0ebb" providerId="ADAL" clId="{F644C8AC-191E-492A-9B27-AF54ADCC625C}" dt="2024-07-18T22:16:03.793" v="137"/>
          <ac:graphicFrameMkLst>
            <pc:docMk/>
            <pc:sldMk cId="1190883144" sldId="3691"/>
            <ac:graphicFrameMk id="4" creationId="{3228F8FB-D522-B39A-8E40-0EDE6A6780A4}"/>
          </ac:graphicFrameMkLst>
        </pc:graphicFrameChg>
      </pc:sldChg>
      <pc:sldChg chg="modSp">
        <pc:chgData name="Muralitharan, Danita" userId="7c6e52a8-9044-4c74-ac34-f429458f0ebb" providerId="ADAL" clId="{F644C8AC-191E-492A-9B27-AF54ADCC625C}" dt="2024-07-18T22:16:38.348" v="142"/>
        <pc:sldMkLst>
          <pc:docMk/>
          <pc:sldMk cId="2186674431" sldId="3692"/>
        </pc:sldMkLst>
        <pc:graphicFrameChg chg="mod">
          <ac:chgData name="Muralitharan, Danita" userId="7c6e52a8-9044-4c74-ac34-f429458f0ebb" providerId="ADAL" clId="{F644C8AC-191E-492A-9B27-AF54ADCC625C}" dt="2024-07-18T22:16:38.348" v="142"/>
          <ac:graphicFrameMkLst>
            <pc:docMk/>
            <pc:sldMk cId="2186674431" sldId="3692"/>
            <ac:graphicFrameMk id="7" creationId="{43EEA720-F3F2-4419-9967-BB0433C9E4D8}"/>
          </ac:graphicFrameMkLst>
        </pc:graphicFrameChg>
      </pc:sldChg>
      <pc:sldChg chg="modSp">
        <pc:chgData name="Muralitharan, Danita" userId="7c6e52a8-9044-4c74-ac34-f429458f0ebb" providerId="ADAL" clId="{F644C8AC-191E-492A-9B27-AF54ADCC625C}" dt="2024-07-18T22:32:44.873" v="147"/>
        <pc:sldMkLst>
          <pc:docMk/>
          <pc:sldMk cId="2329508304" sldId="3693"/>
        </pc:sldMkLst>
        <pc:graphicFrameChg chg="mod">
          <ac:chgData name="Muralitharan, Danita" userId="7c6e52a8-9044-4c74-ac34-f429458f0ebb" providerId="ADAL" clId="{F644C8AC-191E-492A-9B27-AF54ADCC625C}" dt="2024-07-18T22:32:44.873" v="147"/>
          <ac:graphicFrameMkLst>
            <pc:docMk/>
            <pc:sldMk cId="2329508304" sldId="3693"/>
            <ac:graphicFrameMk id="4" creationId="{4E758F30-5EBC-5878-F69E-DEB6F2020633}"/>
          </ac:graphicFrameMkLst>
        </pc:graphicFrameChg>
      </pc:sldChg>
      <pc:sldChg chg="modSp">
        <pc:chgData name="Muralitharan, Danita" userId="7c6e52a8-9044-4c74-ac34-f429458f0ebb" providerId="ADAL" clId="{F644C8AC-191E-492A-9B27-AF54ADCC625C}" dt="2024-07-18T22:38:54.367" v="156"/>
        <pc:sldMkLst>
          <pc:docMk/>
          <pc:sldMk cId="2231216883" sldId="3694"/>
        </pc:sldMkLst>
        <pc:graphicFrameChg chg="mod">
          <ac:chgData name="Muralitharan, Danita" userId="7c6e52a8-9044-4c74-ac34-f429458f0ebb" providerId="ADAL" clId="{F644C8AC-191E-492A-9B27-AF54ADCC625C}" dt="2024-07-18T22:38:54.367" v="156"/>
          <ac:graphicFrameMkLst>
            <pc:docMk/>
            <pc:sldMk cId="2231216883" sldId="3694"/>
            <ac:graphicFrameMk id="4" creationId="{FEE9BE64-1F83-F66C-56E2-5C76D7F01BCE}"/>
          </ac:graphicFrameMkLst>
        </pc:graphicFrameChg>
      </pc:sldChg>
      <pc:sldChg chg="modSp mod">
        <pc:chgData name="Muralitharan, Danita" userId="7c6e52a8-9044-4c74-ac34-f429458f0ebb" providerId="ADAL" clId="{F644C8AC-191E-492A-9B27-AF54ADCC625C}" dt="2024-07-19T02:49:26.465" v="185"/>
        <pc:sldMkLst>
          <pc:docMk/>
          <pc:sldMk cId="3773773127" sldId="3695"/>
        </pc:sldMkLst>
        <pc:spChg chg="mod">
          <ac:chgData name="Muralitharan, Danita" userId="7c6e52a8-9044-4c74-ac34-f429458f0ebb" providerId="ADAL" clId="{F644C8AC-191E-492A-9B27-AF54ADCC625C}" dt="2024-07-19T02:48:35.814" v="180" actId="1076"/>
          <ac:spMkLst>
            <pc:docMk/>
            <pc:sldMk cId="3773773127" sldId="3695"/>
            <ac:spMk id="3" creationId="{2AB106B9-47B0-54F9-B1B2-6CFF595C6FBC}"/>
          </ac:spMkLst>
        </pc:spChg>
        <pc:graphicFrameChg chg="mod">
          <ac:chgData name="Muralitharan, Danita" userId="7c6e52a8-9044-4c74-ac34-f429458f0ebb" providerId="ADAL" clId="{F644C8AC-191E-492A-9B27-AF54ADCC625C}" dt="2024-07-19T02:49:26.465" v="185"/>
          <ac:graphicFrameMkLst>
            <pc:docMk/>
            <pc:sldMk cId="3773773127" sldId="3695"/>
            <ac:graphicFrameMk id="2" creationId="{2557CE17-49EC-C935-5536-87D6C5F1050C}"/>
          </ac:graphicFrameMkLst>
        </pc:graphicFrameChg>
      </pc:sldChg>
    </pc:docChg>
  </pc:docChgLst>
  <pc:docChgLst>
    <pc:chgData name="Auvil, Adam" userId="1ac1e4c8-aa5f-4986-b21a-c122d496814a" providerId="ADAL" clId="{71BBA30E-3B39-4559-93FD-ADA54C6267CA}"/>
    <pc:docChg chg="undo custSel modSld">
      <pc:chgData name="Auvil, Adam" userId="1ac1e4c8-aa5f-4986-b21a-c122d496814a" providerId="ADAL" clId="{71BBA30E-3B39-4559-93FD-ADA54C6267CA}" dt="2024-07-21T17:58:26.217" v="454" actId="20577"/>
      <pc:docMkLst>
        <pc:docMk/>
      </pc:docMkLst>
      <pc:sldChg chg="modSp mod">
        <pc:chgData name="Auvil, Adam" userId="1ac1e4c8-aa5f-4986-b21a-c122d496814a" providerId="ADAL" clId="{71BBA30E-3B39-4559-93FD-ADA54C6267CA}" dt="2024-07-19T04:00:07.419" v="1" actId="20577"/>
        <pc:sldMkLst>
          <pc:docMk/>
          <pc:sldMk cId="3300724769" sldId="272"/>
        </pc:sldMkLst>
        <pc:spChg chg="mod">
          <ac:chgData name="Auvil, Adam" userId="1ac1e4c8-aa5f-4986-b21a-c122d496814a" providerId="ADAL" clId="{71BBA30E-3B39-4559-93FD-ADA54C6267CA}" dt="2024-07-19T04:00:07.419" v="1" actId="20577"/>
          <ac:spMkLst>
            <pc:docMk/>
            <pc:sldMk cId="3300724769" sldId="272"/>
            <ac:spMk id="16" creationId="{57788B85-290B-D1E3-E660-A65302F48584}"/>
          </ac:spMkLst>
        </pc:spChg>
      </pc:sldChg>
      <pc:sldChg chg="modSp mod">
        <pc:chgData name="Auvil, Adam" userId="1ac1e4c8-aa5f-4986-b21a-c122d496814a" providerId="ADAL" clId="{71BBA30E-3B39-4559-93FD-ADA54C6267CA}" dt="2024-07-20T21:03:18.980" v="260" actId="207"/>
        <pc:sldMkLst>
          <pc:docMk/>
          <pc:sldMk cId="1392506351" sldId="3652"/>
        </pc:sldMkLst>
        <pc:spChg chg="mod">
          <ac:chgData name="Auvil, Adam" userId="1ac1e4c8-aa5f-4986-b21a-c122d496814a" providerId="ADAL" clId="{71BBA30E-3B39-4559-93FD-ADA54C6267CA}" dt="2024-07-20T21:03:18.980" v="260" actId="207"/>
          <ac:spMkLst>
            <pc:docMk/>
            <pc:sldMk cId="1392506351" sldId="3652"/>
            <ac:spMk id="16" creationId="{F7C703BB-2076-2623-55D4-C764175EACFC}"/>
          </ac:spMkLst>
        </pc:spChg>
      </pc:sldChg>
      <pc:sldChg chg="modSp mod">
        <pc:chgData name="Auvil, Adam" userId="1ac1e4c8-aa5f-4986-b21a-c122d496814a" providerId="ADAL" clId="{71BBA30E-3B39-4559-93FD-ADA54C6267CA}" dt="2024-07-19T17:37:18.123" v="134" actId="400"/>
        <pc:sldMkLst>
          <pc:docMk/>
          <pc:sldMk cId="4148819779" sldId="3653"/>
        </pc:sldMkLst>
        <pc:spChg chg="mod">
          <ac:chgData name="Auvil, Adam" userId="1ac1e4c8-aa5f-4986-b21a-c122d496814a" providerId="ADAL" clId="{71BBA30E-3B39-4559-93FD-ADA54C6267CA}" dt="2024-07-19T04:01:57.394" v="101" actId="1035"/>
          <ac:spMkLst>
            <pc:docMk/>
            <pc:sldMk cId="4148819779" sldId="3653"/>
            <ac:spMk id="36" creationId="{20DEE8B4-ABC7-68FB-FCE6-3DF1B39061F0}"/>
          </ac:spMkLst>
        </pc:spChg>
        <pc:spChg chg="mod">
          <ac:chgData name="Auvil, Adam" userId="1ac1e4c8-aa5f-4986-b21a-c122d496814a" providerId="ADAL" clId="{71BBA30E-3B39-4559-93FD-ADA54C6267CA}" dt="2024-07-19T17:37:18.123" v="134" actId="400"/>
          <ac:spMkLst>
            <pc:docMk/>
            <pc:sldMk cId="4148819779" sldId="3653"/>
            <ac:spMk id="49" creationId="{BAFD27A1-C359-4FCC-CFAA-9F59212D21B4}"/>
          </ac:spMkLst>
        </pc:spChg>
        <pc:spChg chg="mod">
          <ac:chgData name="Auvil, Adam" userId="1ac1e4c8-aa5f-4986-b21a-c122d496814a" providerId="ADAL" clId="{71BBA30E-3B39-4559-93FD-ADA54C6267CA}" dt="2024-07-19T04:02:10.690" v="114" actId="1038"/>
          <ac:spMkLst>
            <pc:docMk/>
            <pc:sldMk cId="4148819779" sldId="3653"/>
            <ac:spMk id="51" creationId="{E1A20972-2A0D-2BBA-0B41-56EE6388C782}"/>
          </ac:spMkLst>
        </pc:spChg>
        <pc:cxnChg chg="mod">
          <ac:chgData name="Auvil, Adam" userId="1ac1e4c8-aa5f-4986-b21a-c122d496814a" providerId="ADAL" clId="{71BBA30E-3B39-4559-93FD-ADA54C6267CA}" dt="2024-07-19T04:02:18.915" v="123" actId="1037"/>
          <ac:cxnSpMkLst>
            <pc:docMk/>
            <pc:sldMk cId="4148819779" sldId="3653"/>
            <ac:cxnSpMk id="8" creationId="{E84FFFFC-BA87-2E55-0E31-29C6CAD39650}"/>
          </ac:cxnSpMkLst>
        </pc:cxnChg>
        <pc:cxnChg chg="mod">
          <ac:chgData name="Auvil, Adam" userId="1ac1e4c8-aa5f-4986-b21a-c122d496814a" providerId="ADAL" clId="{71BBA30E-3B39-4559-93FD-ADA54C6267CA}" dt="2024-07-19T04:02:00.975" v="105" actId="1035"/>
          <ac:cxnSpMkLst>
            <pc:docMk/>
            <pc:sldMk cId="4148819779" sldId="3653"/>
            <ac:cxnSpMk id="35" creationId="{F690462B-2658-6EA5-0A0C-4A05220DCC3A}"/>
          </ac:cxnSpMkLst>
        </pc:cxnChg>
      </pc:sldChg>
      <pc:sldChg chg="modSp mod addCm">
        <pc:chgData name="Auvil, Adam" userId="1ac1e4c8-aa5f-4986-b21a-c122d496814a" providerId="ADAL" clId="{71BBA30E-3B39-4559-93FD-ADA54C6267CA}" dt="2024-07-19T18:09:26.903" v="141"/>
        <pc:sldMkLst>
          <pc:docMk/>
          <pc:sldMk cId="1990439066" sldId="3654"/>
        </pc:sldMkLst>
        <pc:spChg chg="mod">
          <ac:chgData name="Auvil, Adam" userId="1ac1e4c8-aa5f-4986-b21a-c122d496814a" providerId="ADAL" clId="{71BBA30E-3B39-4559-93FD-ADA54C6267CA}" dt="2024-07-19T18:09:13.132" v="140" actId="207"/>
          <ac:spMkLst>
            <pc:docMk/>
            <pc:sldMk cId="1990439066" sldId="3654"/>
            <ac:spMk id="12" creationId="{F2F4662C-2FF4-F915-6431-D66B2DFADBC1}"/>
          </ac:spMkLst>
        </pc:spChg>
        <pc:spChg chg="mod">
          <ac:chgData name="Auvil, Adam" userId="1ac1e4c8-aa5f-4986-b21a-c122d496814a" providerId="ADAL" clId="{71BBA30E-3B39-4559-93FD-ADA54C6267CA}" dt="2024-07-19T18:09:06.517" v="139" actId="400"/>
          <ac:spMkLst>
            <pc:docMk/>
            <pc:sldMk cId="1990439066" sldId="3654"/>
            <ac:spMk id="14" creationId="{279F7D9B-7C0D-7C95-3CE7-1B21AB0F6FBA}"/>
          </ac:spMkLst>
        </pc:spChg>
        <pc:graphicFrameChg chg="mod">
          <ac:chgData name="Auvil, Adam" userId="1ac1e4c8-aa5f-4986-b21a-c122d496814a" providerId="ADAL" clId="{71BBA30E-3B39-4559-93FD-ADA54C6267CA}" dt="2024-07-19T18:08:54.478" v="137" actId="400"/>
          <ac:graphicFrameMkLst>
            <pc:docMk/>
            <pc:sldMk cId="1990439066" sldId="3654"/>
            <ac:graphicFrameMk id="20" creationId="{0D8F0A5E-5CCC-4442-BC03-6441DD8000A0}"/>
          </ac:graphicFrameMkLst>
        </pc:graphicFrameChg>
        <pc:extLst>
          <p:ext xmlns:p="http://schemas.openxmlformats.org/presentationml/2006/main" uri="{D6D511B9-2390-475A-947B-AFAB55BFBCF1}">
            <pc226:cmChg xmlns:pc226="http://schemas.microsoft.com/office/powerpoint/2022/06/main/command" chg="add">
              <pc226:chgData name="Auvil, Adam" userId="1ac1e4c8-aa5f-4986-b21a-c122d496814a" providerId="ADAL" clId="{71BBA30E-3B39-4559-93FD-ADA54C6267CA}" dt="2024-07-19T18:09:26.903" v="141"/>
              <pc2:cmMkLst xmlns:pc2="http://schemas.microsoft.com/office/powerpoint/2019/9/main/command">
                <pc:docMk/>
                <pc:sldMk cId="1990439066" sldId="3654"/>
                <pc2:cmMk id="{5EFF09F1-194C-4B67-B3DF-A28E7554BFC1}"/>
              </pc2:cmMkLst>
            </pc226:cmChg>
          </p:ext>
        </pc:extLst>
      </pc:sldChg>
      <pc:sldChg chg="modSp mod">
        <pc:chgData name="Auvil, Adam" userId="1ac1e4c8-aa5f-4986-b21a-c122d496814a" providerId="ADAL" clId="{71BBA30E-3B39-4559-93FD-ADA54C6267CA}" dt="2024-07-19T04:01:10.187" v="91" actId="207"/>
        <pc:sldMkLst>
          <pc:docMk/>
          <pc:sldMk cId="2109030884" sldId="3658"/>
        </pc:sldMkLst>
        <pc:spChg chg="mod">
          <ac:chgData name="Auvil, Adam" userId="1ac1e4c8-aa5f-4986-b21a-c122d496814a" providerId="ADAL" clId="{71BBA30E-3B39-4559-93FD-ADA54C6267CA}" dt="2024-07-19T04:01:10.187" v="91" actId="207"/>
          <ac:spMkLst>
            <pc:docMk/>
            <pc:sldMk cId="2109030884" sldId="3658"/>
            <ac:spMk id="4" creationId="{5152248C-07E7-D846-356E-663C1E69832D}"/>
          </ac:spMkLst>
        </pc:spChg>
        <pc:spChg chg="mod">
          <ac:chgData name="Auvil, Adam" userId="1ac1e4c8-aa5f-4986-b21a-c122d496814a" providerId="ADAL" clId="{71BBA30E-3B39-4559-93FD-ADA54C6267CA}" dt="2024-07-19T04:01:06.689" v="90" actId="207"/>
          <ac:spMkLst>
            <pc:docMk/>
            <pc:sldMk cId="2109030884" sldId="3658"/>
            <ac:spMk id="12" creationId="{926D197E-5DD2-8D92-014B-D4FF663C1FFA}"/>
          </ac:spMkLst>
        </pc:spChg>
      </pc:sldChg>
      <pc:sldChg chg="modSp mod">
        <pc:chgData name="Auvil, Adam" userId="1ac1e4c8-aa5f-4986-b21a-c122d496814a" providerId="ADAL" clId="{71BBA30E-3B39-4559-93FD-ADA54C6267CA}" dt="2024-07-19T04:00:19.899" v="41" actId="20577"/>
        <pc:sldMkLst>
          <pc:docMk/>
          <pc:sldMk cId="2459426337" sldId="3661"/>
        </pc:sldMkLst>
        <pc:spChg chg="mod">
          <ac:chgData name="Auvil, Adam" userId="1ac1e4c8-aa5f-4986-b21a-c122d496814a" providerId="ADAL" clId="{71BBA30E-3B39-4559-93FD-ADA54C6267CA}" dt="2024-07-19T04:00:14.825" v="9" actId="20577"/>
          <ac:spMkLst>
            <pc:docMk/>
            <pc:sldMk cId="2459426337" sldId="3661"/>
            <ac:spMk id="18" creationId="{F9CD4D1F-7D66-031A-6B30-6B78C399617A}"/>
          </ac:spMkLst>
        </pc:spChg>
        <pc:spChg chg="mod">
          <ac:chgData name="Auvil, Adam" userId="1ac1e4c8-aa5f-4986-b21a-c122d496814a" providerId="ADAL" clId="{71BBA30E-3B39-4559-93FD-ADA54C6267CA}" dt="2024-07-19T04:00:19.899" v="41" actId="20577"/>
          <ac:spMkLst>
            <pc:docMk/>
            <pc:sldMk cId="2459426337" sldId="3661"/>
            <ac:spMk id="27" creationId="{56194A91-52EB-DB41-4F63-3E0F30BC7B16}"/>
          </ac:spMkLst>
        </pc:spChg>
      </pc:sldChg>
      <pc:sldChg chg="addSp modSp mod">
        <pc:chgData name="Auvil, Adam" userId="1ac1e4c8-aa5f-4986-b21a-c122d496814a" providerId="ADAL" clId="{71BBA30E-3B39-4559-93FD-ADA54C6267CA}" dt="2024-07-21T17:58:26.217" v="454" actId="20577"/>
        <pc:sldMkLst>
          <pc:docMk/>
          <pc:sldMk cId="1009649221" sldId="3663"/>
        </pc:sldMkLst>
        <pc:spChg chg="mod">
          <ac:chgData name="Auvil, Adam" userId="1ac1e4c8-aa5f-4986-b21a-c122d496814a" providerId="ADAL" clId="{71BBA30E-3B39-4559-93FD-ADA54C6267CA}" dt="2024-07-21T17:56:35.063" v="264" actId="947"/>
          <ac:spMkLst>
            <pc:docMk/>
            <pc:sldMk cId="1009649221" sldId="3663"/>
            <ac:spMk id="7" creationId="{D1D1F5E1-52CE-8AA4-6C8B-BF508D9D8D21}"/>
          </ac:spMkLst>
        </pc:spChg>
        <pc:spChg chg="mod">
          <ac:chgData name="Auvil, Adam" userId="1ac1e4c8-aa5f-4986-b21a-c122d496814a" providerId="ADAL" clId="{71BBA30E-3B39-4559-93FD-ADA54C6267CA}" dt="2024-07-19T04:00:54.467" v="80" actId="20577"/>
          <ac:spMkLst>
            <pc:docMk/>
            <pc:sldMk cId="1009649221" sldId="3663"/>
            <ac:spMk id="8" creationId="{2796ED42-B4D1-A747-3031-6115EEC52798}"/>
          </ac:spMkLst>
        </pc:spChg>
        <pc:spChg chg="add mod">
          <ac:chgData name="Auvil, Adam" userId="1ac1e4c8-aa5f-4986-b21a-c122d496814a" providerId="ADAL" clId="{71BBA30E-3B39-4559-93FD-ADA54C6267CA}" dt="2024-07-21T17:58:26.217" v="454" actId="20577"/>
          <ac:spMkLst>
            <pc:docMk/>
            <pc:sldMk cId="1009649221" sldId="3663"/>
            <ac:spMk id="13" creationId="{179F50A2-1A4F-864A-8FCF-27E6D8400161}"/>
          </ac:spMkLst>
        </pc:spChg>
        <pc:spChg chg="mod">
          <ac:chgData name="Auvil, Adam" userId="1ac1e4c8-aa5f-4986-b21a-c122d496814a" providerId="ADAL" clId="{71BBA30E-3B39-4559-93FD-ADA54C6267CA}" dt="2024-07-19T04:00:44.821" v="42" actId="207"/>
          <ac:spMkLst>
            <pc:docMk/>
            <pc:sldMk cId="1009649221" sldId="3663"/>
            <ac:spMk id="18" creationId="{F9CD4D1F-7D66-031A-6B30-6B78C399617A}"/>
          </ac:spMkLst>
        </pc:spChg>
      </pc:sldChg>
      <pc:sldChg chg="modSp mod">
        <pc:chgData name="Auvil, Adam" userId="1ac1e4c8-aa5f-4986-b21a-c122d496814a" providerId="ADAL" clId="{71BBA30E-3B39-4559-93FD-ADA54C6267CA}" dt="2024-07-19T04:03:55.528" v="132"/>
        <pc:sldMkLst>
          <pc:docMk/>
          <pc:sldMk cId="2738999567" sldId="3667"/>
        </pc:sldMkLst>
        <pc:graphicFrameChg chg="mod">
          <ac:chgData name="Auvil, Adam" userId="1ac1e4c8-aa5f-4986-b21a-c122d496814a" providerId="ADAL" clId="{71BBA30E-3B39-4559-93FD-ADA54C6267CA}" dt="2024-07-19T04:03:55.528" v="132"/>
          <ac:graphicFrameMkLst>
            <pc:docMk/>
            <pc:sldMk cId="2738999567" sldId="3667"/>
            <ac:graphicFrameMk id="4" creationId="{B3ED3F70-2A4A-522D-EA79-BD99A7D4FC5E}"/>
          </ac:graphicFrameMkLst>
        </pc:graphicFrameChg>
      </pc:sldChg>
      <pc:sldChg chg="modSp mod">
        <pc:chgData name="Auvil, Adam" userId="1ac1e4c8-aa5f-4986-b21a-c122d496814a" providerId="ADAL" clId="{71BBA30E-3B39-4559-93FD-ADA54C6267CA}" dt="2024-07-19T04:03:25.671" v="129"/>
        <pc:sldMkLst>
          <pc:docMk/>
          <pc:sldMk cId="526947312" sldId="3669"/>
        </pc:sldMkLst>
        <pc:graphicFrameChg chg="mod">
          <ac:chgData name="Auvil, Adam" userId="1ac1e4c8-aa5f-4986-b21a-c122d496814a" providerId="ADAL" clId="{71BBA30E-3B39-4559-93FD-ADA54C6267CA}" dt="2024-07-19T04:03:25.671" v="129"/>
          <ac:graphicFrameMkLst>
            <pc:docMk/>
            <pc:sldMk cId="526947312" sldId="3669"/>
            <ac:graphicFrameMk id="4" creationId="{0F32C7D6-1401-F93A-C6D2-9210803E5695}"/>
          </ac:graphicFrameMkLst>
        </pc:graphicFrameChg>
      </pc:sldChg>
    </pc:docChg>
  </pc:docChgLst>
  <pc:docChgLst>
    <pc:chgData name="Auvil, Adam" userId="1ac1e4c8-aa5f-4986-b21a-c122d496814a" providerId="ADAL" clId="{2D6FAFAB-051F-43BD-9F32-1C752A844B8C}"/>
    <pc:docChg chg="undo custSel modSld">
      <pc:chgData name="Auvil, Adam" userId="1ac1e4c8-aa5f-4986-b21a-c122d496814a" providerId="ADAL" clId="{2D6FAFAB-051F-43BD-9F32-1C752A844B8C}" dt="2024-07-23T01:46:13.264" v="194" actId="400"/>
      <pc:docMkLst>
        <pc:docMk/>
      </pc:docMkLst>
      <pc:sldChg chg="modSp mod">
        <pc:chgData name="Auvil, Adam" userId="1ac1e4c8-aa5f-4986-b21a-c122d496814a" providerId="ADAL" clId="{2D6FAFAB-051F-43BD-9F32-1C752A844B8C}" dt="2024-07-23T00:06:50.510" v="82" actId="207"/>
        <pc:sldMkLst>
          <pc:docMk/>
          <pc:sldMk cId="1814483042" sldId="3648"/>
        </pc:sldMkLst>
        <pc:spChg chg="mod">
          <ac:chgData name="Auvil, Adam" userId="1ac1e4c8-aa5f-4986-b21a-c122d496814a" providerId="ADAL" clId="{2D6FAFAB-051F-43BD-9F32-1C752A844B8C}" dt="2024-07-23T00:06:50.510" v="82" actId="207"/>
          <ac:spMkLst>
            <pc:docMk/>
            <pc:sldMk cId="1814483042" sldId="3648"/>
            <ac:spMk id="2" creationId="{9C1385B6-088E-85F0-DF75-CA72F648672A}"/>
          </ac:spMkLst>
        </pc:spChg>
      </pc:sldChg>
      <pc:sldChg chg="modSp mod">
        <pc:chgData name="Auvil, Adam" userId="1ac1e4c8-aa5f-4986-b21a-c122d496814a" providerId="ADAL" clId="{2D6FAFAB-051F-43BD-9F32-1C752A844B8C}" dt="2024-07-23T00:52:50.802" v="162" actId="207"/>
        <pc:sldMkLst>
          <pc:docMk/>
          <pc:sldMk cId="1392506351" sldId="3652"/>
        </pc:sldMkLst>
        <pc:spChg chg="mod">
          <ac:chgData name="Auvil, Adam" userId="1ac1e4c8-aa5f-4986-b21a-c122d496814a" providerId="ADAL" clId="{2D6FAFAB-051F-43BD-9F32-1C752A844B8C}" dt="2024-07-23T00:52:50.802" v="162" actId="207"/>
          <ac:spMkLst>
            <pc:docMk/>
            <pc:sldMk cId="1392506351" sldId="3652"/>
            <ac:spMk id="16" creationId="{F7C703BB-2076-2623-55D4-C764175EACFC}"/>
          </ac:spMkLst>
        </pc:spChg>
      </pc:sldChg>
      <pc:sldChg chg="addSp modSp mod">
        <pc:chgData name="Auvil, Adam" userId="1ac1e4c8-aa5f-4986-b21a-c122d496814a" providerId="ADAL" clId="{2D6FAFAB-051F-43BD-9F32-1C752A844B8C}" dt="2024-07-23T00:53:14.097" v="164" actId="1076"/>
        <pc:sldMkLst>
          <pc:docMk/>
          <pc:sldMk cId="4148819779" sldId="3653"/>
        </pc:sldMkLst>
        <pc:cxnChg chg="add mod">
          <ac:chgData name="Auvil, Adam" userId="1ac1e4c8-aa5f-4986-b21a-c122d496814a" providerId="ADAL" clId="{2D6FAFAB-051F-43BD-9F32-1C752A844B8C}" dt="2024-07-23T00:53:14.097" v="164" actId="1076"/>
          <ac:cxnSpMkLst>
            <pc:docMk/>
            <pc:sldMk cId="4148819779" sldId="3653"/>
            <ac:cxnSpMk id="2" creationId="{3C35FE31-3C6F-0D87-EFA2-1A2B369A1F1E}"/>
          </ac:cxnSpMkLst>
        </pc:cxnChg>
      </pc:sldChg>
      <pc:sldChg chg="modSp mod addCm">
        <pc:chgData name="Auvil, Adam" userId="1ac1e4c8-aa5f-4986-b21a-c122d496814a" providerId="ADAL" clId="{2D6FAFAB-051F-43BD-9F32-1C752A844B8C}" dt="2024-07-23T00:55:56.848" v="168"/>
        <pc:sldMkLst>
          <pc:docMk/>
          <pc:sldMk cId="1990439066" sldId="3654"/>
        </pc:sldMkLst>
        <pc:spChg chg="mod">
          <ac:chgData name="Auvil, Adam" userId="1ac1e4c8-aa5f-4986-b21a-c122d496814a" providerId="ADAL" clId="{2D6FAFAB-051F-43BD-9F32-1C752A844B8C}" dt="2024-07-23T00:54:50.323" v="167" actId="20577"/>
          <ac:spMkLst>
            <pc:docMk/>
            <pc:sldMk cId="1990439066" sldId="3654"/>
            <ac:spMk id="12" creationId="{F2F4662C-2FF4-F915-6431-D66B2DFADBC1}"/>
          </ac:spMkLst>
        </pc:spChg>
        <pc:graphicFrameChg chg="mod">
          <ac:chgData name="Auvil, Adam" userId="1ac1e4c8-aa5f-4986-b21a-c122d496814a" providerId="ADAL" clId="{2D6FAFAB-051F-43BD-9F32-1C752A844B8C}" dt="2024-07-22T20:21:26.429" v="7" actId="207"/>
          <ac:graphicFrameMkLst>
            <pc:docMk/>
            <pc:sldMk cId="1990439066" sldId="3654"/>
            <ac:graphicFrameMk id="18" creationId="{E34E48E1-8760-48B9-9EF4-1BFFA6F9FDCF}"/>
          </ac:graphicFrameMkLst>
        </pc:graphicFrameChg>
        <pc:extLst>
          <p:ext xmlns:p="http://schemas.openxmlformats.org/presentationml/2006/main" uri="{D6D511B9-2390-475A-947B-AFAB55BFBCF1}">
            <pc226:cmChg xmlns:pc226="http://schemas.microsoft.com/office/powerpoint/2022/06/main/command" chg="add">
              <pc226:chgData name="Auvil, Adam" userId="1ac1e4c8-aa5f-4986-b21a-c122d496814a" providerId="ADAL" clId="{2D6FAFAB-051F-43BD-9F32-1C752A844B8C}" dt="2024-07-23T00:55:56.848" v="168"/>
              <pc2:cmMkLst xmlns:pc2="http://schemas.microsoft.com/office/powerpoint/2019/9/main/command">
                <pc:docMk/>
                <pc:sldMk cId="1990439066" sldId="3654"/>
                <pc2:cmMk id="{663D3A1B-E53C-42C0-87B1-020DD0D39AE2}"/>
              </pc2:cmMkLst>
            </pc226:cmChg>
          </p:ext>
        </pc:extLst>
      </pc:sldChg>
      <pc:sldChg chg="modSp mod">
        <pc:chgData name="Auvil, Adam" userId="1ac1e4c8-aa5f-4986-b21a-c122d496814a" providerId="ADAL" clId="{2D6FAFAB-051F-43BD-9F32-1C752A844B8C}" dt="2024-07-23T00:56:31.970" v="190" actId="207"/>
        <pc:sldMkLst>
          <pc:docMk/>
          <pc:sldMk cId="4176348428" sldId="3657"/>
        </pc:sldMkLst>
        <pc:spChg chg="mod">
          <ac:chgData name="Auvil, Adam" userId="1ac1e4c8-aa5f-4986-b21a-c122d496814a" providerId="ADAL" clId="{2D6FAFAB-051F-43BD-9F32-1C752A844B8C}" dt="2024-07-23T00:56:31.970" v="190" actId="207"/>
          <ac:spMkLst>
            <pc:docMk/>
            <pc:sldMk cId="4176348428" sldId="3657"/>
            <ac:spMk id="47" creationId="{AC58E628-E29E-B31F-5EE5-E14911B7F978}"/>
          </ac:spMkLst>
        </pc:spChg>
      </pc:sldChg>
      <pc:sldChg chg="modSp mod addCm">
        <pc:chgData name="Auvil, Adam" userId="1ac1e4c8-aa5f-4986-b21a-c122d496814a" providerId="ADAL" clId="{2D6FAFAB-051F-43BD-9F32-1C752A844B8C}" dt="2024-07-23T00:52:23.624" v="151"/>
        <pc:sldMkLst>
          <pc:docMk/>
          <pc:sldMk cId="2109030884" sldId="3658"/>
        </pc:sldMkLst>
        <pc:spChg chg="mod">
          <ac:chgData name="Auvil, Adam" userId="1ac1e4c8-aa5f-4986-b21a-c122d496814a" providerId="ADAL" clId="{2D6FAFAB-051F-43BD-9F32-1C752A844B8C}" dt="2024-07-23T00:52:20.382" v="150"/>
          <ac:spMkLst>
            <pc:docMk/>
            <pc:sldMk cId="2109030884" sldId="3658"/>
            <ac:spMk id="4" creationId="{5152248C-07E7-D846-356E-663C1E69832D}"/>
          </ac:spMkLst>
        </pc:spChg>
        <pc:extLst>
          <p:ext xmlns:p="http://schemas.openxmlformats.org/presentationml/2006/main" uri="{D6D511B9-2390-475A-947B-AFAB55BFBCF1}">
            <pc226:cmChg xmlns:pc226="http://schemas.microsoft.com/office/powerpoint/2022/06/main/command" chg="add">
              <pc226:chgData name="Auvil, Adam" userId="1ac1e4c8-aa5f-4986-b21a-c122d496814a" providerId="ADAL" clId="{2D6FAFAB-051F-43BD-9F32-1C752A844B8C}" dt="2024-07-23T00:52:23.624" v="151"/>
              <pc2:cmMkLst xmlns:pc2="http://schemas.microsoft.com/office/powerpoint/2019/9/main/command">
                <pc:docMk/>
                <pc:sldMk cId="2109030884" sldId="3658"/>
                <pc2:cmMk id="{0872B302-D1BA-4ABE-A499-4EA5CA90499D}"/>
              </pc2:cmMkLst>
            </pc226:cmChg>
          </p:ext>
        </pc:extLst>
      </pc:sldChg>
      <pc:sldChg chg="modSp mod addCm modCm">
        <pc:chgData name="Auvil, Adam" userId="1ac1e4c8-aa5f-4986-b21a-c122d496814a" providerId="ADAL" clId="{2D6FAFAB-051F-43BD-9F32-1C752A844B8C}" dt="2024-07-23T00:50:24.220" v="144"/>
        <pc:sldMkLst>
          <pc:docMk/>
          <pc:sldMk cId="2459426337" sldId="3661"/>
        </pc:sldMkLst>
        <pc:spChg chg="mod">
          <ac:chgData name="Auvil, Adam" userId="1ac1e4c8-aa5f-4986-b21a-c122d496814a" providerId="ADAL" clId="{2D6FAFAB-051F-43BD-9F32-1C752A844B8C}" dt="2024-07-23T00:50:15.241" v="143" actId="400"/>
          <ac:spMkLst>
            <pc:docMk/>
            <pc:sldMk cId="2459426337" sldId="3661"/>
            <ac:spMk id="18" creationId="{F9CD4D1F-7D66-031A-6B30-6B78C399617A}"/>
          </ac:spMkLst>
        </pc:spChg>
        <pc:spChg chg="mod">
          <ac:chgData name="Auvil, Adam" userId="1ac1e4c8-aa5f-4986-b21a-c122d496814a" providerId="ADAL" clId="{2D6FAFAB-051F-43BD-9F32-1C752A844B8C}" dt="2024-07-23T00:47:21.209" v="133" actId="20577"/>
          <ac:spMkLst>
            <pc:docMk/>
            <pc:sldMk cId="2459426337" sldId="3661"/>
            <ac:spMk id="27" creationId="{56194A91-52EB-DB41-4F63-3E0F30BC7B16}"/>
          </ac:spMkLst>
        </pc:spChg>
        <pc:extLst>
          <p:ext xmlns:p="http://schemas.openxmlformats.org/presentationml/2006/main" uri="{D6D511B9-2390-475A-947B-AFAB55BFBCF1}">
            <pc226:cmChg xmlns:pc226="http://schemas.microsoft.com/office/powerpoint/2022/06/main/command" chg="add">
              <pc226:chgData name="Auvil, Adam" userId="1ac1e4c8-aa5f-4986-b21a-c122d496814a" providerId="ADAL" clId="{2D6FAFAB-051F-43BD-9F32-1C752A844B8C}" dt="2024-07-23T00:50:08.515" v="141"/>
              <pc2:cmMkLst xmlns:pc2="http://schemas.microsoft.com/office/powerpoint/2019/9/main/command">
                <pc:docMk/>
                <pc:sldMk cId="2459426337" sldId="3661"/>
                <pc2:cmMk id="{20C34107-980C-4310-A378-BDD920D8E01A}"/>
              </pc2:cmMkLst>
            </pc226:cmChg>
            <pc226:cmChg xmlns:pc226="http://schemas.microsoft.com/office/powerpoint/2022/06/main/command" chg="mod">
              <pc226:chgData name="Auvil, Adam" userId="1ac1e4c8-aa5f-4986-b21a-c122d496814a" providerId="ADAL" clId="{2D6FAFAB-051F-43BD-9F32-1C752A844B8C}" dt="2024-07-23T00:47:21.209" v="133" actId="20577"/>
              <pc2:cmMkLst xmlns:pc2="http://schemas.microsoft.com/office/powerpoint/2019/9/main/command">
                <pc:docMk/>
                <pc:sldMk cId="2459426337" sldId="3661"/>
                <pc2:cmMk id="{9BA42990-C641-4C90-B9FB-449EA4112E49}"/>
              </pc2:cmMkLst>
              <pc226:cmRplyChg chg="add">
                <pc226:chgData name="Auvil, Adam" userId="1ac1e4c8-aa5f-4986-b21a-c122d496814a" providerId="ADAL" clId="{2D6FAFAB-051F-43BD-9F32-1C752A844B8C}" dt="2024-07-22T17:46:50.918" v="0"/>
                <pc2:cmRplyMkLst xmlns:pc2="http://schemas.microsoft.com/office/powerpoint/2019/9/main/command">
                  <pc:docMk/>
                  <pc:sldMk cId="2459426337" sldId="3661"/>
                  <pc2:cmMk id="{9BA42990-C641-4C90-B9FB-449EA4112E49}"/>
                  <pc2:cmRplyMk id="{C5FB2430-EBD6-430D-8845-EF3ABE6D5D51}"/>
                </pc2:cmRplyMkLst>
              </pc226:cmRplyChg>
            </pc226:cmChg>
            <pc226:cmChg xmlns:pc226="http://schemas.microsoft.com/office/powerpoint/2022/06/main/command" chg="add">
              <pc226:chgData name="Auvil, Adam" userId="1ac1e4c8-aa5f-4986-b21a-c122d496814a" providerId="ADAL" clId="{2D6FAFAB-051F-43BD-9F32-1C752A844B8C}" dt="2024-07-23T00:50:24.220" v="144"/>
              <pc2:cmMkLst xmlns:pc2="http://schemas.microsoft.com/office/powerpoint/2019/9/main/command">
                <pc:docMk/>
                <pc:sldMk cId="2459426337" sldId="3661"/>
                <pc2:cmMk id="{8A3073D2-8508-4692-A97F-A038C14D78D4}"/>
              </pc2:cmMkLst>
            </pc226:cmChg>
          </p:ext>
        </pc:extLst>
      </pc:sldChg>
      <pc:sldChg chg="modSp mod addCm">
        <pc:chgData name="Auvil, Adam" userId="1ac1e4c8-aa5f-4986-b21a-c122d496814a" providerId="ADAL" clId="{2D6FAFAB-051F-43BD-9F32-1C752A844B8C}" dt="2024-07-23T01:46:13.264" v="194" actId="400"/>
        <pc:sldMkLst>
          <pc:docMk/>
          <pc:sldMk cId="2246294066" sldId="3662"/>
        </pc:sldMkLst>
        <pc:spChg chg="mod">
          <ac:chgData name="Auvil, Adam" userId="1ac1e4c8-aa5f-4986-b21a-c122d496814a" providerId="ADAL" clId="{2D6FAFAB-051F-43BD-9F32-1C752A844B8C}" dt="2024-07-23T01:46:13.264" v="194" actId="400"/>
          <ac:spMkLst>
            <pc:docMk/>
            <pc:sldMk cId="2246294066" sldId="3662"/>
            <ac:spMk id="9" creationId="{1ACE251A-EDAB-73B2-F053-4C61890E9A8F}"/>
          </ac:spMkLst>
        </pc:spChg>
        <pc:extLst>
          <p:ext xmlns:p="http://schemas.openxmlformats.org/presentationml/2006/main" uri="{D6D511B9-2390-475A-947B-AFAB55BFBCF1}">
            <pc226:cmChg xmlns:pc226="http://schemas.microsoft.com/office/powerpoint/2022/06/main/command" chg="add">
              <pc226:chgData name="Auvil, Adam" userId="1ac1e4c8-aa5f-4986-b21a-c122d496814a" providerId="ADAL" clId="{2D6FAFAB-051F-43BD-9F32-1C752A844B8C}" dt="2024-07-23T00:49:45.288" v="139"/>
              <pc2:cmMkLst xmlns:pc2="http://schemas.microsoft.com/office/powerpoint/2019/9/main/command">
                <pc:docMk/>
                <pc:sldMk cId="2246294066" sldId="3662"/>
                <pc2:cmMk id="{B45A7610-9070-44D9-B850-38BB727C139C}"/>
              </pc2:cmMkLst>
            </pc226:cmChg>
            <pc226:cmChg xmlns:pc226="http://schemas.microsoft.com/office/powerpoint/2022/06/main/command" chg="add">
              <pc226:chgData name="Auvil, Adam" userId="1ac1e4c8-aa5f-4986-b21a-c122d496814a" providerId="ADAL" clId="{2D6FAFAB-051F-43BD-9F32-1C752A844B8C}" dt="2024-07-23T00:49:50.469" v="140"/>
              <pc2:cmMkLst xmlns:pc2="http://schemas.microsoft.com/office/powerpoint/2019/9/main/command">
                <pc:docMk/>
                <pc:sldMk cId="2246294066" sldId="3662"/>
                <pc2:cmMk id="{1D0835ED-4BB6-4485-9E80-32D9366C892F}"/>
              </pc2:cmMkLst>
            </pc226:cmChg>
          </p:ext>
        </pc:extLst>
      </pc:sldChg>
      <pc:sldChg chg="modSp mod">
        <pc:chgData name="Auvil, Adam" userId="1ac1e4c8-aa5f-4986-b21a-c122d496814a" providerId="ADAL" clId="{2D6FAFAB-051F-43BD-9F32-1C752A844B8C}" dt="2024-07-23T00:51:41.758" v="148" actId="400"/>
        <pc:sldMkLst>
          <pc:docMk/>
          <pc:sldMk cId="1009649221" sldId="3663"/>
        </pc:sldMkLst>
        <pc:spChg chg="mod">
          <ac:chgData name="Auvil, Adam" userId="1ac1e4c8-aa5f-4986-b21a-c122d496814a" providerId="ADAL" clId="{2D6FAFAB-051F-43BD-9F32-1C752A844B8C}" dt="2024-07-23T00:51:41.758" v="148" actId="400"/>
          <ac:spMkLst>
            <pc:docMk/>
            <pc:sldMk cId="1009649221" sldId="3663"/>
            <ac:spMk id="8" creationId="{2796ED42-B4D1-A747-3031-6115EEC52798}"/>
          </ac:spMkLst>
        </pc:spChg>
      </pc:sldChg>
    </pc:docChg>
  </pc:docChgLst>
  <pc:docChgLst>
    <pc:chgData name="Muralitharan, Danita" userId="7c6e52a8-9044-4c74-ac34-f429458f0ebb" providerId="ADAL" clId="{127580DA-252A-4944-A4B1-AD0F4B573D60}"/>
    <pc:docChg chg="undo custSel modSld">
      <pc:chgData name="Muralitharan, Danita" userId="7c6e52a8-9044-4c74-ac34-f429458f0ebb" providerId="ADAL" clId="{127580DA-252A-4944-A4B1-AD0F4B573D60}" dt="2024-07-24T16:04:12.880" v="29" actId="1076"/>
      <pc:docMkLst>
        <pc:docMk/>
      </pc:docMkLst>
      <pc:sldChg chg="modSp mod">
        <pc:chgData name="Muralitharan, Danita" userId="7c6e52a8-9044-4c74-ac34-f429458f0ebb" providerId="ADAL" clId="{127580DA-252A-4944-A4B1-AD0F4B573D60}" dt="2024-07-24T13:52:34.942" v="12" actId="20577"/>
        <pc:sldMkLst>
          <pc:docMk/>
          <pc:sldMk cId="526947312" sldId="3669"/>
        </pc:sldMkLst>
        <pc:spChg chg="mod">
          <ac:chgData name="Muralitharan, Danita" userId="7c6e52a8-9044-4c74-ac34-f429458f0ebb" providerId="ADAL" clId="{127580DA-252A-4944-A4B1-AD0F4B573D60}" dt="2024-07-24T13:52:34.942" v="12" actId="20577"/>
          <ac:spMkLst>
            <pc:docMk/>
            <pc:sldMk cId="526947312" sldId="3669"/>
            <ac:spMk id="9" creationId="{49896B36-9F68-4814-95D1-3BF51C4C38C7}"/>
          </ac:spMkLst>
        </pc:spChg>
      </pc:sldChg>
      <pc:sldChg chg="modSp mod">
        <pc:chgData name="Muralitharan, Danita" userId="7c6e52a8-9044-4c74-ac34-f429458f0ebb" providerId="ADAL" clId="{127580DA-252A-4944-A4B1-AD0F4B573D60}" dt="2024-07-24T16:04:12.880" v="29" actId="1076"/>
        <pc:sldMkLst>
          <pc:docMk/>
          <pc:sldMk cId="2830223688" sldId="3675"/>
        </pc:sldMkLst>
        <pc:spChg chg="mod">
          <ac:chgData name="Muralitharan, Danita" userId="7c6e52a8-9044-4c74-ac34-f429458f0ebb" providerId="ADAL" clId="{127580DA-252A-4944-A4B1-AD0F4B573D60}" dt="2024-07-24T16:02:21.268" v="13" actId="1076"/>
          <ac:spMkLst>
            <pc:docMk/>
            <pc:sldMk cId="2830223688" sldId="3675"/>
            <ac:spMk id="8" creationId="{00000000-0000-0000-0000-000000000000}"/>
          </ac:spMkLst>
        </pc:spChg>
        <pc:spChg chg="mod">
          <ac:chgData name="Muralitharan, Danita" userId="7c6e52a8-9044-4c74-ac34-f429458f0ebb" providerId="ADAL" clId="{127580DA-252A-4944-A4B1-AD0F4B573D60}" dt="2024-07-24T16:04:12.880" v="29" actId="1076"/>
          <ac:spMkLst>
            <pc:docMk/>
            <pc:sldMk cId="2830223688" sldId="3675"/>
            <ac:spMk id="30" creationId="{00000000-0000-0000-0000-000000000000}"/>
          </ac:spMkLst>
        </pc:spChg>
        <pc:spChg chg="mod">
          <ac:chgData name="Muralitharan, Danita" userId="7c6e52a8-9044-4c74-ac34-f429458f0ebb" providerId="ADAL" clId="{127580DA-252A-4944-A4B1-AD0F4B573D60}" dt="2024-07-24T16:02:32.788" v="17" actId="1076"/>
          <ac:spMkLst>
            <pc:docMk/>
            <pc:sldMk cId="2830223688" sldId="3675"/>
            <ac:spMk id="41" creationId="{00000000-0000-0000-0000-000000000000}"/>
          </ac:spMkLst>
        </pc:spChg>
        <pc:spChg chg="mod">
          <ac:chgData name="Muralitharan, Danita" userId="7c6e52a8-9044-4c74-ac34-f429458f0ebb" providerId="ADAL" clId="{127580DA-252A-4944-A4B1-AD0F4B573D60}" dt="2024-07-24T16:02:50.835" v="20" actId="1076"/>
          <ac:spMkLst>
            <pc:docMk/>
            <pc:sldMk cId="2830223688" sldId="3675"/>
            <ac:spMk id="1306639" creationId="{00000000-0000-0000-0000-000000000000}"/>
          </ac:spMkLst>
        </pc:spChg>
        <pc:graphicFrameChg chg="mod">
          <ac:chgData name="Muralitharan, Danita" userId="7c6e52a8-9044-4c74-ac34-f429458f0ebb" providerId="ADAL" clId="{127580DA-252A-4944-A4B1-AD0F4B573D60}" dt="2024-07-24T16:03:06.120" v="26" actId="1076"/>
          <ac:graphicFrameMkLst>
            <pc:docMk/>
            <pc:sldMk cId="2830223688" sldId="3675"/>
            <ac:graphicFrameMk id="2" creationId="{B1811A2A-076E-35FD-3448-EFA186752006}"/>
          </ac:graphicFrameMkLst>
        </pc:graphicFrameChg>
        <pc:cxnChg chg="mod">
          <ac:chgData name="Muralitharan, Danita" userId="7c6e52a8-9044-4c74-ac34-f429458f0ebb" providerId="ADAL" clId="{127580DA-252A-4944-A4B1-AD0F4B573D60}" dt="2024-07-24T16:02:45.051" v="19" actId="1076"/>
          <ac:cxnSpMkLst>
            <pc:docMk/>
            <pc:sldMk cId="2830223688" sldId="3675"/>
            <ac:cxnSpMk id="19" creationId="{00000000-0000-0000-0000-000000000000}"/>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3" Type="http://schemas.openxmlformats.org/officeDocument/2006/relationships/oleObject" Target="file:///\\conseco.ad\fs\afs\fpanda\market\shared\irinvr\investor%20relations\Earnings%20Release\2021\1Q21%20Earnings\Presentation\Support\NI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oleObject" Target="file:///\\conseco.ad\fs\afs\fpanda\market\shared\irinvr\investor%20relations\Earnings%20Release\2020\4Q20%20Earnings\Presentation\Support\Capital%20and%20Liquidity%20Overview.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onseco.ad\fs\afs\fpanda\market\shared\irinvr\investor%20relations\Earnings%20Release\2020\4Q20%20Earnings\Presentation\Support\Capital%20and%20Liquidity%20Overview.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406693742373157E-2"/>
          <c:y val="4.1640496554781747E-2"/>
          <c:w val="0.89658772813898258"/>
          <c:h val="0.85876868084163083"/>
        </c:manualLayout>
      </c:layout>
      <c:barChart>
        <c:barDir val="col"/>
        <c:grouping val="clustered"/>
        <c:varyColors val="0"/>
        <c:ser>
          <c:idx val="0"/>
          <c:order val="0"/>
          <c:tx>
            <c:strRef>
              <c:f>Sheet2!$A$2</c:f>
              <c:strCache>
                <c:ptCount val="1"/>
                <c:pt idx="0">
                  <c:v>Net Op Income</c:v>
                </c:pt>
              </c:strCache>
            </c:strRef>
          </c:tx>
          <c:spPr>
            <a:solidFill>
              <a:schemeClr val="accent1"/>
            </a:solidFill>
            <a:ln w="25400">
              <a:solidFill>
                <a:schemeClr val="accent1"/>
              </a:solidFill>
            </a:ln>
            <a:effectLst/>
          </c:spPr>
          <c:invertIfNegative val="0"/>
          <c:dLbls>
            <c:dLbl>
              <c:idx val="0"/>
              <c:layout>
                <c:manualLayout>
                  <c:x val="-4.70055781186443E-3"/>
                  <c:y val="0.14886207826688785"/>
                </c:manualLayout>
              </c:layout>
              <c:tx>
                <c:rich>
                  <a:bodyPr/>
                  <a:lstStyle/>
                  <a:p>
                    <a:r>
                      <a:rPr lang="en-US" sz="900"/>
                      <a:t>$0.54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A66-9848-85DC-D63E655950C3}"/>
                </c:ext>
              </c:extLst>
            </c:dLbl>
            <c:dLbl>
              <c:idx val="1"/>
              <c:tx>
                <c:rich>
                  <a:bodyPr/>
                  <a:lstStyle/>
                  <a:p>
                    <a:fld id="{540E6B15-3A5C-4DBA-84D0-C2CFCF47B0D3}" type="VALUE">
                      <a:rPr lang="en-US" sz="9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66-9848-85DC-D63E655950C3}"/>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Sheet2!$B$1:$C$1</c:f>
              <c:strCache>
                <c:ptCount val="2"/>
                <c:pt idx="0">
                  <c:v>2Q23</c:v>
                </c:pt>
                <c:pt idx="1">
                  <c:v>2Q24</c:v>
                </c:pt>
              </c:strCache>
            </c:strRef>
          </c:cat>
          <c:val>
            <c:numRef>
              <c:f>Sheet2!$B$2:$C$2</c:f>
              <c:numCache>
                <c:formatCode>_("$"* #,##0.00_);_("$"* \(#,##0.00\);_("$"* "-"??_);_(@_)</c:formatCode>
                <c:ptCount val="2"/>
                <c:pt idx="0">
                  <c:v>0.54</c:v>
                </c:pt>
                <c:pt idx="1">
                  <c:v>1.05</c:v>
                </c:pt>
              </c:numCache>
            </c:numRef>
          </c:val>
          <c:extLst>
            <c:ext xmlns:c16="http://schemas.microsoft.com/office/drawing/2014/chart" uri="{C3380CC4-5D6E-409C-BE32-E72D297353CC}">
              <c16:uniqueId val="{00000002-4A66-9848-85DC-D63E655950C3}"/>
            </c:ext>
          </c:extLst>
        </c:ser>
        <c:ser>
          <c:idx val="1"/>
          <c:order val="1"/>
          <c:tx>
            <c:strRef>
              <c:f>Sheet2!$A$3</c:f>
              <c:strCache>
                <c:ptCount val="1"/>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4A66-9848-85DC-D63E655950C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6-4A66-9848-85DC-D63E655950C3}"/>
              </c:ext>
            </c:extLst>
          </c:dPt>
          <c:dLbls>
            <c:dLbl>
              <c:idx val="1"/>
              <c:tx>
                <c:rich>
                  <a:bodyPr/>
                  <a:lstStyle/>
                  <a:p>
                    <a:fld id="{41B80821-1925-48C7-BE61-0725AAF97814}"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A66-9848-85DC-D63E655950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Sheet2!$B$1:$C$1</c:f>
              <c:strCache>
                <c:ptCount val="2"/>
                <c:pt idx="0">
                  <c:v>2Q23</c:v>
                </c:pt>
                <c:pt idx="1">
                  <c:v>2Q24</c:v>
                </c:pt>
              </c:strCache>
            </c:strRef>
          </c:cat>
          <c:val>
            <c:numRef>
              <c:f>Sheet2!$B$3:$C$3</c:f>
              <c:numCache>
                <c:formatCode>General</c:formatCode>
                <c:ptCount val="2"/>
              </c:numCache>
            </c:numRef>
          </c:val>
          <c:extLst>
            <c:ext xmlns:c16="http://schemas.microsoft.com/office/drawing/2014/chart" uri="{C3380CC4-5D6E-409C-BE32-E72D297353CC}">
              <c16:uniqueId val="{00000007-4A66-9848-85DC-D63E655950C3}"/>
            </c:ext>
          </c:extLst>
        </c:ser>
        <c:dLbls>
          <c:showLegendKey val="0"/>
          <c:showVal val="0"/>
          <c:showCatName val="0"/>
          <c:showSerName val="0"/>
          <c:showPercent val="0"/>
          <c:showBubbleSize val="0"/>
        </c:dLbls>
        <c:gapWidth val="50"/>
        <c:axId val="764838488"/>
        <c:axId val="764834880"/>
      </c:barChart>
      <c:catAx>
        <c:axId val="764838488"/>
        <c:scaling>
          <c:orientation val="minMax"/>
        </c:scaling>
        <c:delete val="1"/>
        <c:axPos val="b"/>
        <c:numFmt formatCode="\-" sourceLinked="0"/>
        <c:majorTickMark val="none"/>
        <c:minorTickMark val="none"/>
        <c:tickLblPos val="nextTo"/>
        <c:crossAx val="764834880"/>
        <c:crosses val="autoZero"/>
        <c:auto val="1"/>
        <c:lblAlgn val="ctr"/>
        <c:lblOffset val="100"/>
        <c:noMultiLvlLbl val="0"/>
      </c:catAx>
      <c:valAx>
        <c:axId val="764834880"/>
        <c:scaling>
          <c:orientation val="minMax"/>
          <c:min val="0"/>
        </c:scaling>
        <c:delete val="0"/>
        <c:axPos val="l"/>
        <c:majorGridlines>
          <c:spPr>
            <a:ln w="9525" cap="flat" cmpd="sng" algn="ctr">
              <a:noFill/>
              <a:round/>
            </a:ln>
            <a:effectLst/>
          </c:spPr>
        </c:majorGridlines>
        <c:numFmt formatCode="_(&quot;$&quot;* #,##0.00_);_(&quot;$&quot;* \(#,##0.00\);_(&quot;$&quot;* &quot;-&quot;??_);_(@_)"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64838488"/>
        <c:crosses val="autoZero"/>
        <c:crossBetween val="between"/>
        <c:majorUnit val="1.0000000000000002E-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48980343276446"/>
          <c:y val="8.8093281767969739E-2"/>
          <c:w val="0.65545643857027325"/>
          <c:h val="0.73588032429930528"/>
        </c:manualLayout>
      </c:layout>
      <c:barChart>
        <c:barDir val="col"/>
        <c:grouping val="stacked"/>
        <c:varyColors val="0"/>
        <c:ser>
          <c:idx val="0"/>
          <c:order val="0"/>
          <c:tx>
            <c:strRef>
              <c:f>Sheet1!$B$3</c:f>
              <c:strCache>
                <c:ptCount val="1"/>
                <c:pt idx="0">
                  <c:v>Annuity</c:v>
                </c:pt>
              </c:strCache>
            </c:strRef>
          </c:tx>
          <c:spPr>
            <a:solidFill>
              <a:srgbClr val="002C71"/>
            </a:solidFill>
            <a:ln>
              <a:noFill/>
            </a:ln>
            <a:effectLst/>
          </c:spPr>
          <c:invertIfNegative val="0"/>
          <c:cat>
            <c:strRef>
              <c:f>Sheet1!$C$2:$D$2</c:f>
              <c:strCache>
                <c:ptCount val="2"/>
                <c:pt idx="0">
                  <c:v>2Q 2023</c:v>
                </c:pt>
                <c:pt idx="1">
                  <c:v>2Q 2024</c:v>
                </c:pt>
              </c:strCache>
            </c:strRef>
          </c:cat>
          <c:val>
            <c:numRef>
              <c:f>Sheet1!$C$3:$D$3</c:f>
              <c:numCache>
                <c:formatCode>_("$"* #,##0.0_);_("$"* \(#,##0.0\);_("$"* "-"??_);_(@_)</c:formatCode>
                <c:ptCount val="2"/>
                <c:pt idx="0">
                  <c:v>127.7</c:v>
                </c:pt>
                <c:pt idx="1">
                  <c:v>140.5</c:v>
                </c:pt>
              </c:numCache>
            </c:numRef>
          </c:val>
          <c:extLst>
            <c:ext xmlns:c16="http://schemas.microsoft.com/office/drawing/2014/chart" uri="{C3380CC4-5D6E-409C-BE32-E72D297353CC}">
              <c16:uniqueId val="{00000000-6079-564A-B2D4-E4CE6BB15486}"/>
            </c:ext>
          </c:extLst>
        </c:ser>
        <c:ser>
          <c:idx val="1"/>
          <c:order val="1"/>
          <c:tx>
            <c:strRef>
              <c:f>Sheet1!$B$4</c:f>
              <c:strCache>
                <c:ptCount val="1"/>
                <c:pt idx="0">
                  <c:v>Health</c:v>
                </c:pt>
              </c:strCache>
            </c:strRef>
          </c:tx>
          <c:spPr>
            <a:solidFill>
              <a:srgbClr val="007DB8"/>
            </a:solidFill>
            <a:ln>
              <a:noFill/>
            </a:ln>
            <a:effectLst/>
          </c:spPr>
          <c:invertIfNegative val="0"/>
          <c:cat>
            <c:strRef>
              <c:f>Sheet1!$C$2:$D$2</c:f>
              <c:strCache>
                <c:ptCount val="2"/>
                <c:pt idx="0">
                  <c:v>2Q 2023</c:v>
                </c:pt>
                <c:pt idx="1">
                  <c:v>2Q 2024</c:v>
                </c:pt>
              </c:strCache>
            </c:strRef>
          </c:cat>
          <c:val>
            <c:numRef>
              <c:f>Sheet1!$C$4:$D$4</c:f>
              <c:numCache>
                <c:formatCode>_("$"* #,##0.0_);_("$"* \(#,##0.0\);_("$"* "-"??_);_(@_)</c:formatCode>
                <c:ptCount val="2"/>
                <c:pt idx="0">
                  <c:v>74.3</c:v>
                </c:pt>
                <c:pt idx="1">
                  <c:v>75.099999999999994</c:v>
                </c:pt>
              </c:numCache>
            </c:numRef>
          </c:val>
          <c:extLst>
            <c:ext xmlns:c16="http://schemas.microsoft.com/office/drawing/2014/chart" uri="{C3380CC4-5D6E-409C-BE32-E72D297353CC}">
              <c16:uniqueId val="{00000001-6079-564A-B2D4-E4CE6BB15486}"/>
            </c:ext>
          </c:extLst>
        </c:ser>
        <c:ser>
          <c:idx val="2"/>
          <c:order val="2"/>
          <c:tx>
            <c:strRef>
              <c:f>Sheet1!$B$5</c:f>
              <c:strCache>
                <c:ptCount val="1"/>
                <c:pt idx="0">
                  <c:v>Life</c:v>
                </c:pt>
              </c:strCache>
            </c:strRef>
          </c:tx>
          <c:spPr>
            <a:solidFill>
              <a:srgbClr val="6C2A58"/>
            </a:solidFill>
            <a:ln>
              <a:noFill/>
            </a:ln>
            <a:effectLst/>
          </c:spPr>
          <c:invertIfNegative val="0"/>
          <c:cat>
            <c:strRef>
              <c:f>Sheet1!$C$2:$D$2</c:f>
              <c:strCache>
                <c:ptCount val="2"/>
                <c:pt idx="0">
                  <c:v>2Q 2023</c:v>
                </c:pt>
                <c:pt idx="1">
                  <c:v>2Q 2024</c:v>
                </c:pt>
              </c:strCache>
            </c:strRef>
          </c:cat>
          <c:val>
            <c:numRef>
              <c:f>Sheet1!$C$5:$D$5</c:f>
              <c:numCache>
                <c:formatCode>_("$"* #,##0.0_);_("$"* \(#,##0.0\);_("$"* "-"??_);_(@_)</c:formatCode>
                <c:ptCount val="2"/>
                <c:pt idx="0">
                  <c:v>36.1</c:v>
                </c:pt>
                <c:pt idx="1">
                  <c:v>36.700000000000003</c:v>
                </c:pt>
              </c:numCache>
            </c:numRef>
          </c:val>
          <c:extLst>
            <c:ext xmlns:c16="http://schemas.microsoft.com/office/drawing/2014/chart" uri="{C3380CC4-5D6E-409C-BE32-E72D297353CC}">
              <c16:uniqueId val="{00000002-6079-564A-B2D4-E4CE6BB15486}"/>
            </c:ext>
          </c:extLst>
        </c:ser>
        <c:dLbls>
          <c:showLegendKey val="0"/>
          <c:showVal val="0"/>
          <c:showCatName val="0"/>
          <c:showSerName val="0"/>
          <c:showPercent val="0"/>
          <c:showBubbleSize val="0"/>
        </c:dLbls>
        <c:gapWidth val="100"/>
        <c:overlap val="100"/>
        <c:axId val="481017160"/>
        <c:axId val="481021096"/>
      </c:barChart>
      <c:catAx>
        <c:axId val="481017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481021096"/>
        <c:crosses val="autoZero"/>
        <c:auto val="1"/>
        <c:lblAlgn val="ctr"/>
        <c:lblOffset val="100"/>
        <c:noMultiLvlLbl val="0"/>
      </c:catAx>
      <c:valAx>
        <c:axId val="481021096"/>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81017160"/>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Sheet1!$B$18</c:f>
              <c:strCache>
                <c:ptCount val="1"/>
                <c:pt idx="0">
                  <c:v>Not Allocated</c:v>
                </c:pt>
              </c:strCache>
            </c:strRef>
          </c:tx>
          <c:spPr>
            <a:solidFill>
              <a:schemeClr val="tx2"/>
            </a:solidFill>
            <a:ln>
              <a:noFill/>
            </a:ln>
            <a:effectLst/>
          </c:spPr>
          <c:invertIfNegative val="0"/>
          <c:dLbls>
            <c:dLbl>
              <c:idx val="0"/>
              <c:layout>
                <c:manualLayout>
                  <c:x val="-5.6812767931474478E-3"/>
                  <c:y val="-0.10208148041977599"/>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7623320612343221"/>
                      <c:h val="0.11488189075683243"/>
                    </c:manualLayout>
                  </c15:layout>
                </c:ext>
                <c:ext xmlns:c16="http://schemas.microsoft.com/office/drawing/2014/chart" uri="{C3380CC4-5D6E-409C-BE32-E72D297353CC}">
                  <c16:uniqueId val="{00000000-370F-BF4B-A003-C8B09D592E68}"/>
                </c:ext>
              </c:extLst>
            </c:dLbl>
            <c:dLbl>
              <c:idx val="1"/>
              <c:layout>
                <c:manualLayout>
                  <c:x val="0"/>
                  <c:y val="-0.11102275858720329"/>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0F-BF4B-A003-C8B09D592E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Sheet1!$C$17:$D$17</c:f>
              <c:strCache>
                <c:ptCount val="2"/>
                <c:pt idx="0">
                  <c:v>2Q 2023</c:v>
                </c:pt>
                <c:pt idx="1">
                  <c:v>2Q 2024</c:v>
                </c:pt>
              </c:strCache>
            </c:strRef>
          </c:cat>
          <c:val>
            <c:numRef>
              <c:f>Sheet1!$C$18:$D$18</c:f>
              <c:numCache>
                <c:formatCode>_("$"* #,##0.0_);_("$"* \(#,##0.0\);_("$"* "-"??_);_(@_)</c:formatCode>
                <c:ptCount val="2"/>
                <c:pt idx="0">
                  <c:v>28</c:v>
                </c:pt>
                <c:pt idx="1">
                  <c:v>44.8</c:v>
                </c:pt>
              </c:numCache>
            </c:numRef>
          </c:val>
          <c:extLst>
            <c:ext xmlns:c16="http://schemas.microsoft.com/office/drawing/2014/chart" uri="{C3380CC4-5D6E-409C-BE32-E72D297353CC}">
              <c16:uniqueId val="{00000002-370F-BF4B-A003-C8B09D592E68}"/>
            </c:ext>
          </c:extLst>
        </c:ser>
        <c:dLbls>
          <c:dLblPos val="inEnd"/>
          <c:showLegendKey val="0"/>
          <c:showVal val="1"/>
          <c:showCatName val="0"/>
          <c:showSerName val="0"/>
          <c:showPercent val="0"/>
          <c:showBubbleSize val="0"/>
        </c:dLbls>
        <c:gapWidth val="100"/>
        <c:overlap val="100"/>
        <c:axId val="488997096"/>
        <c:axId val="488998736"/>
      </c:barChart>
      <c:catAx>
        <c:axId val="48899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488998736"/>
        <c:crosses val="autoZero"/>
        <c:auto val="1"/>
        <c:lblAlgn val="ctr"/>
        <c:lblOffset val="100"/>
        <c:noMultiLvlLbl val="0"/>
      </c:catAx>
      <c:valAx>
        <c:axId val="488998736"/>
        <c:scaling>
          <c:orientation val="minMax"/>
          <c:max val="300"/>
          <c:min val="0"/>
        </c:scaling>
        <c:delete val="0"/>
        <c:axPos val="l"/>
        <c:majorGridlines>
          <c:spPr>
            <a:ln w="9525" cap="flat" cmpd="sng" algn="ctr">
              <a:solidFill>
                <a:schemeClr val="tx1">
                  <a:lumMod val="15000"/>
                  <a:lumOff val="85000"/>
                </a:schemeClr>
              </a:solidFill>
              <a:round/>
            </a:ln>
            <a:effectLst/>
          </c:spPr>
        </c:majorGridlines>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88997096"/>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682321906731357"/>
          <c:y val="0.17454068241469814"/>
          <c:w val="0.75688048463639013"/>
          <c:h val="0.59864432605775575"/>
        </c:manualLayout>
      </c:layout>
      <c:barChart>
        <c:barDir val="col"/>
        <c:grouping val="stacked"/>
        <c:varyColors val="0"/>
        <c:ser>
          <c:idx val="0"/>
          <c:order val="0"/>
          <c:tx>
            <c:strRef>
              <c:f>Sheet1!$B$33</c:f>
              <c:strCache>
                <c:ptCount val="1"/>
                <c:pt idx="0">
                  <c:v>Annuity</c:v>
                </c:pt>
              </c:strCache>
            </c:strRef>
          </c:tx>
          <c:spPr>
            <a:solidFill>
              <a:srgbClr val="002C71"/>
            </a:solidFill>
            <a:ln>
              <a:noFill/>
            </a:ln>
            <a:effectLst/>
          </c:spPr>
          <c:invertIfNegative val="0"/>
          <c:cat>
            <c:strRef>
              <c:f>Sheet1!$C$32:$D$32</c:f>
              <c:strCache>
                <c:ptCount val="2"/>
                <c:pt idx="0">
                  <c:v>2Q 2023</c:v>
                </c:pt>
                <c:pt idx="1">
                  <c:v>2Q 2024</c:v>
                </c:pt>
              </c:strCache>
            </c:strRef>
          </c:cat>
          <c:val>
            <c:numRef>
              <c:f>Sheet1!$C$33:$D$33</c:f>
              <c:numCache>
                <c:formatCode>_("$"* #,##0.0_);_("$"* \(#,##0.0\);_("$"* "-"??_);_(@_)</c:formatCode>
                <c:ptCount val="2"/>
                <c:pt idx="0">
                  <c:v>127.7</c:v>
                </c:pt>
                <c:pt idx="1">
                  <c:v>140.5</c:v>
                </c:pt>
              </c:numCache>
            </c:numRef>
          </c:val>
          <c:extLst>
            <c:ext xmlns:c16="http://schemas.microsoft.com/office/drawing/2014/chart" uri="{C3380CC4-5D6E-409C-BE32-E72D297353CC}">
              <c16:uniqueId val="{00000000-84F9-C24F-BFD7-556BC2C5E838}"/>
            </c:ext>
          </c:extLst>
        </c:ser>
        <c:ser>
          <c:idx val="1"/>
          <c:order val="1"/>
          <c:tx>
            <c:strRef>
              <c:f>Sheet1!$B$34</c:f>
              <c:strCache>
                <c:ptCount val="1"/>
                <c:pt idx="0">
                  <c:v>Health</c:v>
                </c:pt>
              </c:strCache>
            </c:strRef>
          </c:tx>
          <c:spPr>
            <a:solidFill>
              <a:srgbClr val="007DB8"/>
            </a:solidFill>
            <a:ln>
              <a:noFill/>
            </a:ln>
            <a:effectLst/>
          </c:spPr>
          <c:invertIfNegative val="0"/>
          <c:cat>
            <c:strRef>
              <c:f>Sheet1!$C$32:$D$32</c:f>
              <c:strCache>
                <c:ptCount val="2"/>
                <c:pt idx="0">
                  <c:v>2Q 2023</c:v>
                </c:pt>
                <c:pt idx="1">
                  <c:v>2Q 2024</c:v>
                </c:pt>
              </c:strCache>
            </c:strRef>
          </c:cat>
          <c:val>
            <c:numRef>
              <c:f>Sheet1!$C$34:$D$34</c:f>
              <c:numCache>
                <c:formatCode>_("$"* #,##0.0_);_("$"* \(#,##0.0\);_("$"* "-"??_);_(@_)</c:formatCode>
                <c:ptCount val="2"/>
                <c:pt idx="0">
                  <c:v>74.3</c:v>
                </c:pt>
                <c:pt idx="1">
                  <c:v>75.099999999999994</c:v>
                </c:pt>
              </c:numCache>
            </c:numRef>
          </c:val>
          <c:extLst>
            <c:ext xmlns:c16="http://schemas.microsoft.com/office/drawing/2014/chart" uri="{C3380CC4-5D6E-409C-BE32-E72D297353CC}">
              <c16:uniqueId val="{00000001-84F9-C24F-BFD7-556BC2C5E838}"/>
            </c:ext>
          </c:extLst>
        </c:ser>
        <c:ser>
          <c:idx val="2"/>
          <c:order val="2"/>
          <c:tx>
            <c:strRef>
              <c:f>Sheet1!$B$35</c:f>
              <c:strCache>
                <c:ptCount val="1"/>
                <c:pt idx="0">
                  <c:v>Life</c:v>
                </c:pt>
              </c:strCache>
            </c:strRef>
          </c:tx>
          <c:spPr>
            <a:solidFill>
              <a:srgbClr val="6C2A58"/>
            </a:solidFill>
            <a:ln>
              <a:noFill/>
            </a:ln>
            <a:effectLst/>
          </c:spPr>
          <c:invertIfNegative val="0"/>
          <c:cat>
            <c:strRef>
              <c:f>Sheet1!$C$32:$D$32</c:f>
              <c:strCache>
                <c:ptCount val="2"/>
                <c:pt idx="0">
                  <c:v>2Q 2023</c:v>
                </c:pt>
                <c:pt idx="1">
                  <c:v>2Q 2024</c:v>
                </c:pt>
              </c:strCache>
            </c:strRef>
          </c:cat>
          <c:val>
            <c:numRef>
              <c:f>Sheet1!$C$35:$D$35</c:f>
              <c:numCache>
                <c:formatCode>_("$"* #,##0.0_);_("$"* \(#,##0.0\);_("$"* "-"??_);_(@_)</c:formatCode>
                <c:ptCount val="2"/>
                <c:pt idx="0">
                  <c:v>36.1</c:v>
                </c:pt>
                <c:pt idx="1">
                  <c:v>36.700000000000003</c:v>
                </c:pt>
              </c:numCache>
            </c:numRef>
          </c:val>
          <c:extLst>
            <c:ext xmlns:c16="http://schemas.microsoft.com/office/drawing/2014/chart" uri="{C3380CC4-5D6E-409C-BE32-E72D297353CC}">
              <c16:uniqueId val="{00000002-84F9-C24F-BFD7-556BC2C5E838}"/>
            </c:ext>
          </c:extLst>
        </c:ser>
        <c:ser>
          <c:idx val="4"/>
          <c:order val="3"/>
          <c:tx>
            <c:strRef>
              <c:f>Sheet1!$B$36</c:f>
              <c:strCache>
                <c:ptCount val="1"/>
                <c:pt idx="0">
                  <c:v>Not Allocated</c:v>
                </c:pt>
              </c:strCache>
            </c:strRef>
          </c:tx>
          <c:spPr>
            <a:solidFill>
              <a:srgbClr val="818387"/>
            </a:solidFill>
            <a:ln>
              <a:noFill/>
            </a:ln>
            <a:effectLst/>
          </c:spPr>
          <c:invertIfNegative val="0"/>
          <c:cat>
            <c:strRef>
              <c:f>Sheet1!$C$32:$D$32</c:f>
              <c:strCache>
                <c:ptCount val="2"/>
                <c:pt idx="0">
                  <c:v>2Q 2023</c:v>
                </c:pt>
                <c:pt idx="1">
                  <c:v>2Q 2024</c:v>
                </c:pt>
              </c:strCache>
            </c:strRef>
          </c:cat>
          <c:val>
            <c:numRef>
              <c:f>Sheet1!$C$36:$D$36</c:f>
              <c:numCache>
                <c:formatCode>_("$"* #,##0.0_);_("$"* \(#,##0.0\);_("$"* "-"??_);_(@_)</c:formatCode>
                <c:ptCount val="2"/>
                <c:pt idx="0">
                  <c:v>28</c:v>
                </c:pt>
                <c:pt idx="1">
                  <c:v>44.8</c:v>
                </c:pt>
              </c:numCache>
            </c:numRef>
          </c:val>
          <c:extLst>
            <c:ext xmlns:c16="http://schemas.microsoft.com/office/drawing/2014/chart" uri="{C3380CC4-5D6E-409C-BE32-E72D297353CC}">
              <c16:uniqueId val="{00000003-84F9-C24F-BFD7-556BC2C5E838}"/>
            </c:ext>
          </c:extLst>
        </c:ser>
        <c:dLbls>
          <c:showLegendKey val="0"/>
          <c:showVal val="0"/>
          <c:showCatName val="0"/>
          <c:showSerName val="0"/>
          <c:showPercent val="0"/>
          <c:showBubbleSize val="0"/>
        </c:dLbls>
        <c:gapWidth val="100"/>
        <c:overlap val="100"/>
        <c:axId val="476396240"/>
        <c:axId val="476396568"/>
      </c:barChart>
      <c:catAx>
        <c:axId val="47639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476396568"/>
        <c:crosses val="autoZero"/>
        <c:auto val="1"/>
        <c:lblAlgn val="ctr"/>
        <c:lblOffset val="100"/>
        <c:noMultiLvlLbl val="0"/>
      </c:catAx>
      <c:valAx>
        <c:axId val="476396568"/>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76396240"/>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26006886191291E-2"/>
          <c:y val="9.724062810339186E-2"/>
          <c:w val="0.62580389910110634"/>
          <c:h val="0.8734557707137824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49-C945-A7BF-48CB682FE2F3}"/>
              </c:ext>
            </c:extLst>
          </c:dPt>
          <c:dPt>
            <c:idx val="1"/>
            <c:bubble3D val="0"/>
            <c:spPr>
              <a:solidFill>
                <a:srgbClr val="406195"/>
              </a:solidFill>
              <a:ln w="19050">
                <a:solidFill>
                  <a:schemeClr val="lt1"/>
                </a:solidFill>
              </a:ln>
              <a:effectLst/>
            </c:spPr>
            <c:extLst>
              <c:ext xmlns:c16="http://schemas.microsoft.com/office/drawing/2014/chart" uri="{C3380CC4-5D6E-409C-BE32-E72D297353CC}">
                <c16:uniqueId val="{00000003-F649-C945-A7BF-48CB682FE2F3}"/>
              </c:ext>
            </c:extLst>
          </c:dPt>
          <c:dPt>
            <c:idx val="2"/>
            <c:bubble3D val="0"/>
            <c:spPr>
              <a:solidFill>
                <a:srgbClr val="DAE3F3"/>
              </a:solidFill>
              <a:ln w="19050">
                <a:solidFill>
                  <a:schemeClr val="lt1"/>
                </a:solidFill>
              </a:ln>
              <a:effectLst/>
            </c:spPr>
            <c:extLst>
              <c:ext xmlns:c16="http://schemas.microsoft.com/office/drawing/2014/chart" uri="{C3380CC4-5D6E-409C-BE32-E72D297353CC}">
                <c16:uniqueId val="{00000005-F649-C945-A7BF-48CB682FE2F3}"/>
              </c:ext>
            </c:extLst>
          </c:dPt>
          <c:dPt>
            <c:idx val="3"/>
            <c:bubble3D val="0"/>
            <c:spPr>
              <a:solidFill>
                <a:srgbClr val="808080"/>
              </a:solidFill>
              <a:ln w="19050">
                <a:solidFill>
                  <a:schemeClr val="lt1"/>
                </a:solidFill>
              </a:ln>
              <a:effectLst/>
            </c:spPr>
            <c:extLst>
              <c:ext xmlns:c16="http://schemas.microsoft.com/office/drawing/2014/chart" uri="{C3380CC4-5D6E-409C-BE32-E72D297353CC}">
                <c16:uniqueId val="{00000007-F649-C945-A7BF-48CB682FE2F3}"/>
              </c:ext>
            </c:extLst>
          </c:dPt>
          <c:dPt>
            <c:idx val="4"/>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9-F649-C945-A7BF-48CB682FE2F3}"/>
              </c:ext>
            </c:extLst>
          </c:dPt>
          <c:dPt>
            <c:idx val="5"/>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B-F649-C945-A7BF-48CB682FE2F3}"/>
              </c:ext>
            </c:extLst>
          </c:dPt>
          <c:dPt>
            <c:idx val="6"/>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D-F649-C945-A7BF-48CB682FE2F3}"/>
              </c:ext>
            </c:extLst>
          </c:dPt>
          <c:dPt>
            <c:idx val="7"/>
            <c:bubble3D val="0"/>
            <c:spPr>
              <a:solidFill>
                <a:srgbClr val="82D1EA"/>
              </a:solidFill>
              <a:ln w="19050">
                <a:solidFill>
                  <a:schemeClr val="lt1"/>
                </a:solidFill>
              </a:ln>
              <a:effectLst/>
            </c:spPr>
            <c:extLst>
              <c:ext xmlns:c16="http://schemas.microsoft.com/office/drawing/2014/chart" uri="{C3380CC4-5D6E-409C-BE32-E72D297353CC}">
                <c16:uniqueId val="{0000000F-F649-C945-A7BF-48CB682FE2F3}"/>
              </c:ext>
            </c:extLst>
          </c:dPt>
          <c:dPt>
            <c:idx val="8"/>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1-F649-C945-A7BF-48CB682FE2F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649-C945-A7BF-48CB682FE2F3}"/>
              </c:ext>
            </c:extLst>
          </c:dPt>
          <c:dPt>
            <c:idx val="10"/>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15-F649-C945-A7BF-48CB682FE2F3}"/>
              </c:ext>
            </c:extLst>
          </c:dPt>
          <c:dPt>
            <c:idx val="11"/>
            <c:bubble3D val="0"/>
            <c:spPr>
              <a:solidFill>
                <a:srgbClr val="B4C7E7"/>
              </a:solidFill>
              <a:ln w="19050">
                <a:solidFill>
                  <a:schemeClr val="lt1"/>
                </a:solidFill>
              </a:ln>
              <a:effectLst/>
            </c:spPr>
            <c:extLst>
              <c:ext xmlns:c16="http://schemas.microsoft.com/office/drawing/2014/chart" uri="{C3380CC4-5D6E-409C-BE32-E72D297353CC}">
                <c16:uniqueId val="{00000017-F649-C945-A7BF-48CB682FE2F3}"/>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F649-C945-A7BF-48CB682FE2F3}"/>
              </c:ext>
            </c:extLst>
          </c:dPt>
          <c:dPt>
            <c:idx val="13"/>
            <c:bubble3D val="0"/>
            <c:spPr>
              <a:solidFill>
                <a:srgbClr val="A5A5A5"/>
              </a:solidFill>
              <a:ln w="19050">
                <a:solidFill>
                  <a:schemeClr val="lt1"/>
                </a:solidFill>
              </a:ln>
              <a:effectLst/>
            </c:spPr>
            <c:extLst>
              <c:ext xmlns:c16="http://schemas.microsoft.com/office/drawing/2014/chart" uri="{C3380CC4-5D6E-409C-BE32-E72D297353CC}">
                <c16:uniqueId val="{0000001B-F649-C945-A7BF-48CB682FE2F3}"/>
              </c:ext>
            </c:extLst>
          </c:dPt>
          <c:dLbls>
            <c:dLbl>
              <c:idx val="0"/>
              <c:layout>
                <c:manualLayout>
                  <c:x val="0.17855559466444057"/>
                  <c:y val="-0.2034591058397261"/>
                </c:manualLayout>
              </c:layout>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49-C945-A7BF-48CB682FE2F3}"/>
                </c:ext>
              </c:extLst>
            </c:dLbl>
            <c:dLbl>
              <c:idx val="1"/>
              <c:layout>
                <c:manualLayout>
                  <c:x val="1.1269200865093635E-3"/>
                  <c:y val="1.5426083598782848E-2"/>
                </c:manualLayout>
              </c:layout>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2335159530363207"/>
                      <c:h val="0.16016380909236838"/>
                    </c:manualLayout>
                  </c15:layout>
                </c:ext>
                <c:ext xmlns:c16="http://schemas.microsoft.com/office/drawing/2014/chart" uri="{C3380CC4-5D6E-409C-BE32-E72D297353CC}">
                  <c16:uniqueId val="{00000003-F649-C945-A7BF-48CB682FE2F3}"/>
                </c:ext>
              </c:extLst>
            </c:dLbl>
            <c:dLbl>
              <c:idx val="2"/>
              <c:layout>
                <c:manualLayout>
                  <c:x val="-7.5915785107358066E-2"/>
                  <c:y val="3.503054296490536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49-C945-A7BF-48CB682FE2F3}"/>
                </c:ext>
              </c:extLst>
            </c:dLbl>
            <c:dLbl>
              <c:idx val="3"/>
              <c:layout>
                <c:manualLayout>
                  <c:x val="8.3432048841140999E-2"/>
                  <c:y val="-4.1753333069382533E-3"/>
                </c:manualLayout>
              </c:layout>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852343972944268"/>
                      <c:h val="0.10173745966236031"/>
                    </c:manualLayout>
                  </c15:layout>
                </c:ext>
                <c:ext xmlns:c16="http://schemas.microsoft.com/office/drawing/2014/chart" uri="{C3380CC4-5D6E-409C-BE32-E72D297353CC}">
                  <c16:uniqueId val="{00000007-F649-C945-A7BF-48CB682FE2F3}"/>
                </c:ext>
              </c:extLst>
            </c:dLbl>
            <c:dLbl>
              <c:idx val="4"/>
              <c:layout>
                <c:manualLayout>
                  <c:x val="7.4811964298840322E-2"/>
                  <c:y val="-7.5839816241138084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49-C945-A7BF-48CB682FE2F3}"/>
                </c:ext>
              </c:extLst>
            </c:dLbl>
            <c:dLbl>
              <c:idx val="5"/>
              <c:layout>
                <c:manualLayout>
                  <c:x val="1.8677366404877153E-2"/>
                  <c:y val="-4.2094990740156685E-2"/>
                </c:manualLayout>
              </c:layout>
              <c:tx>
                <c:rich>
                  <a:bodyPr rot="0" spcFirstLastPara="1" vertOverflow="ellipsis" vert="horz" wrap="square" lIns="38100" tIns="19050" rIns="38100" bIns="19050" anchor="ctr" anchorCtr="0">
                    <a:noAutofit/>
                  </a:bodyPr>
                  <a:lstStyle/>
                  <a:p>
                    <a:pPr algn="ctr" rtl="0">
                      <a:defRPr lang="en-US" sz="700" b="1" i="0" u="none" strike="noStrike" kern="1200" baseline="0">
                        <a:solidFill>
                          <a:srgbClr val="000000"/>
                        </a:solidFill>
                        <a:latin typeface="Arial" panose="020B0604020202020204" pitchFamily="34" charset="0"/>
                        <a:ea typeface="+mn-ea"/>
                        <a:cs typeface="Arial" panose="020B0604020202020204" pitchFamily="34" charset="0"/>
                      </a:defRPr>
                    </a:pPr>
                    <a:fld id="{B75E3323-A610-4D43-92B9-AA9818834FE0}" type="CATEGORYNAME">
                      <a:rPr lang="en-US" sz="700" b="1" i="0" u="none" strike="noStrike" kern="1200" baseline="0">
                        <a:solidFill>
                          <a:srgbClr val="000000"/>
                        </a:solidFill>
                        <a:latin typeface="Arial" panose="020B0604020202020204" pitchFamily="34" charset="0"/>
                        <a:ea typeface="+mn-ea"/>
                        <a:cs typeface="Arial" panose="020B0604020202020204" pitchFamily="34" charset="0"/>
                      </a:rPr>
                      <a:pPr algn="ctr" rtl="0">
                        <a:defRPr lang="en-US" sz="700" b="1">
                          <a:solidFill>
                            <a:srgbClr val="000000"/>
                          </a:solidFill>
                          <a:latin typeface="Arial" panose="020B0604020202020204" pitchFamily="34" charset="0"/>
                          <a:cs typeface="Arial" panose="020B0604020202020204" pitchFamily="34" charset="0"/>
                        </a:defRPr>
                      </a:pPr>
                      <a:t>[CATEGORY NAME]</a:t>
                    </a:fld>
                    <a:r>
                      <a:rPr lang="en-US" sz="700" b="1" i="0" u="none" strike="noStrike" kern="1200" baseline="0">
                        <a:solidFill>
                          <a:srgbClr val="000000"/>
                        </a:solidFill>
                        <a:latin typeface="Arial" panose="020B0604020202020204" pitchFamily="34" charset="0"/>
                        <a:ea typeface="+mn-ea"/>
                        <a:cs typeface="Arial" panose="020B0604020202020204" pitchFamily="34" charset="0"/>
                      </a:rPr>
                      <a:t>, </a:t>
                    </a:r>
                    <a:fld id="{D90146F6-A061-4D44-96D7-39BCA9B6139A}" type="VALUE">
                      <a:rPr lang="en-US" sz="700" b="1" i="0" u="none" strike="noStrike" kern="1200" baseline="0">
                        <a:solidFill>
                          <a:srgbClr val="000000"/>
                        </a:solidFill>
                        <a:latin typeface="Arial" panose="020B0604020202020204" pitchFamily="34" charset="0"/>
                        <a:ea typeface="+mn-ea"/>
                        <a:cs typeface="Arial" panose="020B0604020202020204" pitchFamily="34" charset="0"/>
                      </a:rPr>
                      <a:pPr algn="ctr" rtl="0">
                        <a:defRPr lang="en-US" sz="700" b="1">
                          <a:solidFill>
                            <a:srgbClr val="000000"/>
                          </a:solidFill>
                          <a:latin typeface="Arial" panose="020B0604020202020204" pitchFamily="34" charset="0"/>
                          <a:cs typeface="Arial" panose="020B0604020202020204" pitchFamily="34" charset="0"/>
                        </a:defRPr>
                      </a:pPr>
                      <a:t>[VALUE]</a:t>
                    </a:fld>
                    <a:endParaRPr lang="en-US" sz="700" b="1" i="0" u="none" strike="noStrike" kern="1200" baseline="0">
                      <a:solidFill>
                        <a:srgbClr val="000000"/>
                      </a:solidFill>
                      <a:latin typeface="Arial" panose="020B0604020202020204" pitchFamily="34" charset="0"/>
                      <a:ea typeface="+mn-ea"/>
                      <a:cs typeface="Arial" panose="020B0604020202020204" pitchFamily="34" charset="0"/>
                    </a:endParaRPr>
                  </a:p>
                </c:rich>
              </c:tx>
              <c:spPr>
                <a:noFill/>
                <a:ln>
                  <a:noFill/>
                </a:ln>
                <a:effectLst/>
              </c:spPr>
              <c:txPr>
                <a:bodyPr rot="0" spcFirstLastPara="1" vertOverflow="ellipsis" vert="horz" wrap="square" lIns="38100" tIns="19050" rIns="38100" bIns="19050" anchor="ctr" anchorCtr="0">
                  <a:noAutofit/>
                </a:bodyPr>
                <a:lstStyle/>
                <a:p>
                  <a:pPr algn="ctr" rtl="0">
                    <a:defRPr lang="en-US" sz="7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906175465448132"/>
                      <c:h val="4.9656723307070688E-2"/>
                    </c:manualLayout>
                  </c15:layout>
                  <c15:dlblFieldTable/>
                  <c15:showDataLabelsRange val="0"/>
                </c:ext>
                <c:ext xmlns:c16="http://schemas.microsoft.com/office/drawing/2014/chart" uri="{C3380CC4-5D6E-409C-BE32-E72D297353CC}">
                  <c16:uniqueId val="{0000000B-F649-C945-A7BF-48CB682FE2F3}"/>
                </c:ext>
              </c:extLst>
            </c:dLbl>
            <c:dLbl>
              <c:idx val="6"/>
              <c:layout>
                <c:manualLayout>
                  <c:x val="2.6603498638847013E-2"/>
                  <c:y val="-4.904097721453842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649-C945-A7BF-48CB682FE2F3}"/>
                </c:ext>
              </c:extLst>
            </c:dLbl>
            <c:dLbl>
              <c:idx val="7"/>
              <c:layout>
                <c:manualLayout>
                  <c:x val="-4.2813645620126987E-3"/>
                  <c:y val="-7.1662641417010647E-2"/>
                </c:manualLayout>
              </c:layout>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1195481139549907"/>
                      <c:h val="4.7195664210613796E-2"/>
                    </c:manualLayout>
                  </c15:layout>
                </c:ext>
                <c:ext xmlns:c16="http://schemas.microsoft.com/office/drawing/2014/chart" uri="{C3380CC4-5D6E-409C-BE32-E72D297353CC}">
                  <c16:uniqueId val="{0000000F-F649-C945-A7BF-48CB682FE2F3}"/>
                </c:ext>
              </c:extLst>
            </c:dLbl>
            <c:dLbl>
              <c:idx val="8"/>
              <c:layout>
                <c:manualLayout>
                  <c:x val="1.4900485192441769E-2"/>
                  <c:y val="-4.133263809893494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649-C945-A7BF-48CB682FE2F3}"/>
                </c:ext>
              </c:extLst>
            </c:dLbl>
            <c:dLbl>
              <c:idx val="9"/>
              <c:layout>
                <c:manualLayout>
                  <c:x val="3.9324156935304144E-3"/>
                  <c:y val="-1.105811132724041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649-C945-A7BF-48CB682FE2F3}"/>
                </c:ext>
              </c:extLst>
            </c:dLbl>
            <c:dLbl>
              <c:idx val="10"/>
              <c:layout>
                <c:manualLayout>
                  <c:x val="3.3766481466823081E-2"/>
                  <c:y val="9.645809373148872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649-C945-A7BF-48CB682FE2F3}"/>
                </c:ext>
              </c:extLst>
            </c:dLbl>
            <c:dLbl>
              <c:idx val="11"/>
              <c:layout>
                <c:manualLayout>
                  <c:x val="5.1845491265119843E-2"/>
                  <c:y val="4.7310974207606722E-2"/>
                </c:manualLayout>
              </c:layout>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994600896865602"/>
                      <c:h val="4.2925689965961016E-2"/>
                    </c:manualLayout>
                  </c15:layout>
                </c:ext>
                <c:ext xmlns:c16="http://schemas.microsoft.com/office/drawing/2014/chart" uri="{C3380CC4-5D6E-409C-BE32-E72D297353CC}">
                  <c16:uniqueId val="{00000017-F649-C945-A7BF-48CB682FE2F3}"/>
                </c:ext>
              </c:extLst>
            </c:dLbl>
            <c:dLbl>
              <c:idx val="12"/>
              <c:layout>
                <c:manualLayout>
                  <c:x val="4.57557393454429E-2"/>
                  <c:y val="7.6891409355161797E-2"/>
                </c:manualLayout>
              </c:layout>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302912793239464"/>
                      <c:h val="3.6046806180081839E-2"/>
                    </c:manualLayout>
                  </c15:layout>
                </c:ext>
                <c:ext xmlns:c16="http://schemas.microsoft.com/office/drawing/2014/chart" uri="{C3380CC4-5D6E-409C-BE32-E72D297353CC}">
                  <c16:uniqueId val="{00000019-F649-C945-A7BF-48CB682FE2F3}"/>
                </c:ext>
              </c:extLst>
            </c:dLbl>
            <c:dLbl>
              <c:idx val="13"/>
              <c:layout>
                <c:manualLayout>
                  <c:x val="2.4062225800095323E-2"/>
                  <c:y val="0.11091325607651359"/>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649-C945-A7BF-48CB682FE2F3}"/>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'Portfolio Composition'!$A$3:$A$16</c:f>
              <c:strCache>
                <c:ptCount val="14"/>
                <c:pt idx="0">
                  <c:v>IG Corporates</c:v>
                </c:pt>
                <c:pt idx="1">
                  <c:v>Non-Agency RMBS</c:v>
                </c:pt>
                <c:pt idx="2">
                  <c:v>Mortgage Loans</c:v>
                </c:pt>
                <c:pt idx="3">
                  <c:v>HY Corporates</c:v>
                </c:pt>
                <c:pt idx="4">
                  <c:v>CMBS</c:v>
                </c:pt>
                <c:pt idx="5">
                  <c:v>Municipals</c:v>
                </c:pt>
                <c:pt idx="6">
                  <c:v>ABS</c:v>
                </c:pt>
                <c:pt idx="7">
                  <c:v>Govts/Agency</c:v>
                </c:pt>
                <c:pt idx="8">
                  <c:v>CLO</c:v>
                </c:pt>
                <c:pt idx="9">
                  <c:v>Equities</c:v>
                </c:pt>
                <c:pt idx="10">
                  <c:v>Other Invested Assets</c:v>
                </c:pt>
                <c:pt idx="11">
                  <c:v>Alternatives</c:v>
                </c:pt>
                <c:pt idx="12">
                  <c:v>Policy Loans</c:v>
                </c:pt>
                <c:pt idx="13">
                  <c:v>Cash</c:v>
                </c:pt>
              </c:strCache>
            </c:strRef>
          </c:cat>
          <c:val>
            <c:numRef>
              <c:f>'Portfolio Composition'!$B$3:$B$16</c:f>
              <c:numCache>
                <c:formatCode>0.0%</c:formatCode>
                <c:ptCount val="14"/>
                <c:pt idx="0">
                  <c:v>0.4245301109656538</c:v>
                </c:pt>
                <c:pt idx="1">
                  <c:v>6.1793211772598666E-2</c:v>
                </c:pt>
                <c:pt idx="2">
                  <c:v>7.3775236932233118E-2</c:v>
                </c:pt>
                <c:pt idx="3">
                  <c:v>2.018730997582216E-2</c:v>
                </c:pt>
                <c:pt idx="4">
                  <c:v>8.7263761727443837E-2</c:v>
                </c:pt>
                <c:pt idx="5">
                  <c:v>0.10329461524711657</c:v>
                </c:pt>
                <c:pt idx="6">
                  <c:v>5.6742160357235664E-2</c:v>
                </c:pt>
                <c:pt idx="7">
                  <c:v>3.7745448017379619E-2</c:v>
                </c:pt>
                <c:pt idx="8">
                  <c:v>4.4117912545661678E-2</c:v>
                </c:pt>
                <c:pt idx="9">
                  <c:v>4.5234728204694803E-3</c:v>
                </c:pt>
                <c:pt idx="10">
                  <c:v>3.1564991765798307E-2</c:v>
                </c:pt>
                <c:pt idx="11">
                  <c:v>2.4651900397017989E-2</c:v>
                </c:pt>
                <c:pt idx="12">
                  <c:v>4.9804047219420859E-3</c:v>
                </c:pt>
                <c:pt idx="13">
                  <c:v>2.4829462753627112E-2</c:v>
                </c:pt>
              </c:numCache>
            </c:numRef>
          </c:val>
          <c:extLst>
            <c:ext xmlns:c16="http://schemas.microsoft.com/office/drawing/2014/chart" uri="{C3380CC4-5D6E-409C-BE32-E72D297353CC}">
              <c16:uniqueId val="{0000001E-F649-C945-A7BF-48CB682FE2F3}"/>
            </c:ext>
          </c:extLst>
        </c:ser>
        <c:dLbls>
          <c:showLegendKey val="0"/>
          <c:showVal val="0"/>
          <c:showCatName val="0"/>
          <c:showSerName val="0"/>
          <c:showPercent val="0"/>
          <c:showBubbleSize val="0"/>
          <c:showLeaderLines val="1"/>
        </c:dLbls>
        <c:firstSliceAng val="13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2C71"/>
            </a:solidFill>
            <a:ln>
              <a:noFill/>
            </a:ln>
            <a:effectLst/>
          </c:spPr>
          <c:invertIfNegative val="0"/>
          <c:dLbls>
            <c:dLbl>
              <c:idx val="2"/>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CD6-4766-84F7-B88B09F17D72}"/>
                </c:ext>
              </c:extLst>
            </c:dLbl>
            <c:dLbl>
              <c:idx val="3"/>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8920-4846-8F5A-83395303EF2B}"/>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Sheet1!$A$7:$A$10</c:f>
              <c:strCache>
                <c:ptCount val="4"/>
                <c:pt idx="0">
                  <c:v>2022</c:v>
                </c:pt>
                <c:pt idx="1">
                  <c:v>2023</c:v>
                </c:pt>
                <c:pt idx="2">
                  <c:v>1Q24</c:v>
                </c:pt>
                <c:pt idx="3">
                  <c:v>2Q24</c:v>
                </c:pt>
              </c:strCache>
            </c:strRef>
          </c:cat>
          <c:val>
            <c:numRef>
              <c:f>Sheet1!$B$7:$B$10</c:f>
              <c:numCache>
                <c:formatCode>0%</c:formatCode>
                <c:ptCount val="4"/>
                <c:pt idx="0">
                  <c:v>3.84</c:v>
                </c:pt>
                <c:pt idx="1">
                  <c:v>4.0199999999999996</c:v>
                </c:pt>
                <c:pt idx="2">
                  <c:v>3.91</c:v>
                </c:pt>
                <c:pt idx="3">
                  <c:v>3.94</c:v>
                </c:pt>
              </c:numCache>
            </c:numRef>
          </c:val>
          <c:extLst>
            <c:ext xmlns:c16="http://schemas.microsoft.com/office/drawing/2014/chart" uri="{C3380CC4-5D6E-409C-BE32-E72D297353CC}">
              <c16:uniqueId val="{00000000-10B8-453F-8F6B-3A358C3D13D9}"/>
            </c:ext>
          </c:extLst>
        </c:ser>
        <c:dLbls>
          <c:showLegendKey val="0"/>
          <c:showVal val="0"/>
          <c:showCatName val="0"/>
          <c:showSerName val="0"/>
          <c:showPercent val="0"/>
          <c:showBubbleSize val="0"/>
        </c:dLbls>
        <c:gapWidth val="101"/>
        <c:axId val="397998360"/>
        <c:axId val="397998688"/>
      </c:barChart>
      <c:catAx>
        <c:axId val="397998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7998688"/>
        <c:crosses val="autoZero"/>
        <c:auto val="1"/>
        <c:lblAlgn val="ctr"/>
        <c:lblOffset val="100"/>
        <c:noMultiLvlLbl val="0"/>
      </c:catAx>
      <c:valAx>
        <c:axId val="397998688"/>
        <c:scaling>
          <c:orientation val="minMax"/>
          <c:min val="1"/>
        </c:scaling>
        <c:delete val="1"/>
        <c:axPos val="l"/>
        <c:majorGridlines>
          <c:spPr>
            <a:ln w="9525" cap="flat" cmpd="sng" algn="ctr">
              <a:noFill/>
              <a:round/>
            </a:ln>
            <a:effectLst/>
          </c:spPr>
        </c:majorGridlines>
        <c:numFmt formatCode="0%" sourceLinked="1"/>
        <c:majorTickMark val="out"/>
        <c:minorTickMark val="none"/>
        <c:tickLblPos val="nextTo"/>
        <c:crossAx val="397998360"/>
        <c:crosses val="autoZero"/>
        <c:crossBetween val="between"/>
      </c:valAx>
      <c:spPr>
        <a:noFill/>
        <a:ln>
          <a:noFill/>
        </a:ln>
        <a:effectLst>
          <a:outerShdw blurRad="50800" dist="50800" dir="5400000" algn="ctr" rotWithShape="0">
            <a:schemeClr val="bg1"/>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99621603027177E-2"/>
          <c:y val="0.20392966032464158"/>
          <c:w val="0.9054007567939456"/>
          <c:h val="0.51592196880438213"/>
        </c:manualLayout>
      </c:layout>
      <c:barChart>
        <c:barDir val="col"/>
        <c:grouping val="clustered"/>
        <c:varyColors val="0"/>
        <c:ser>
          <c:idx val="0"/>
          <c:order val="0"/>
          <c:spPr>
            <a:solidFill>
              <a:schemeClr val="accent2"/>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Sheet1!$A$27:$A$30</c:f>
              <c:strCache>
                <c:ptCount val="4"/>
                <c:pt idx="0">
                  <c:v>2022</c:v>
                </c:pt>
                <c:pt idx="1">
                  <c:v>2023</c:v>
                </c:pt>
                <c:pt idx="2">
                  <c:v>1Q24</c:v>
                </c:pt>
                <c:pt idx="3">
                  <c:v>2Q24</c:v>
                </c:pt>
              </c:strCache>
            </c:strRef>
          </c:cat>
          <c:val>
            <c:numRef>
              <c:f>Sheet1!$B$27:$B$30</c:f>
              <c:numCache>
                <c:formatCode>_("$"* #,##0_);_("$"* \(#,##0\);_("$"* "-"??_);_(@_)</c:formatCode>
                <c:ptCount val="4"/>
                <c:pt idx="0">
                  <c:v>167</c:v>
                </c:pt>
                <c:pt idx="1">
                  <c:v>255.6</c:v>
                </c:pt>
                <c:pt idx="2" formatCode="_(&quot;$&quot;* #,##0.0_);_(&quot;$&quot;* \(#,##0.0\);_(&quot;$&quot;* &quot;-&quot;??_);_(@_)">
                  <c:v>223</c:v>
                </c:pt>
                <c:pt idx="3" formatCode="_(&quot;$&quot;* #,##0.0_);_(&quot;$&quot;* \(#,##0.0\);_(&quot;$&quot;* &quot;-&quot;??_);_(@_)">
                  <c:v>429.1</c:v>
                </c:pt>
              </c:numCache>
            </c:numRef>
          </c:val>
          <c:extLst>
            <c:ext xmlns:c16="http://schemas.microsoft.com/office/drawing/2014/chart" uri="{C3380CC4-5D6E-409C-BE32-E72D297353CC}">
              <c16:uniqueId val="{00000000-7F12-4F18-BDC0-1EF70B75CF9C}"/>
            </c:ext>
          </c:extLst>
        </c:ser>
        <c:dLbls>
          <c:dLblPos val="outEnd"/>
          <c:showLegendKey val="0"/>
          <c:showVal val="1"/>
          <c:showCatName val="0"/>
          <c:showSerName val="0"/>
          <c:showPercent val="0"/>
          <c:showBubbleSize val="0"/>
        </c:dLbls>
        <c:gapWidth val="100"/>
        <c:axId val="434294616"/>
        <c:axId val="436516520"/>
      </c:barChart>
      <c:catAx>
        <c:axId val="43429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36516520"/>
        <c:crosses val="autoZero"/>
        <c:auto val="1"/>
        <c:lblAlgn val="ctr"/>
        <c:lblOffset val="100"/>
        <c:noMultiLvlLbl val="0"/>
      </c:catAx>
      <c:valAx>
        <c:axId val="436516520"/>
        <c:scaling>
          <c:orientation val="minMax"/>
          <c:max val="450"/>
          <c:min val="0"/>
        </c:scaling>
        <c:delete val="1"/>
        <c:axPos val="l"/>
        <c:numFmt formatCode="_(&quot;$&quot;* #,##0_);_(&quot;$&quot;* \(#,##0\);_(&quot;$&quot;* &quot;-&quot;??_);_(@_)" sourceLinked="1"/>
        <c:majorTickMark val="out"/>
        <c:minorTickMark val="none"/>
        <c:tickLblPos val="nextTo"/>
        <c:crossAx val="434294616"/>
        <c:crosses val="autoZero"/>
        <c:crossBetween val="between"/>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dLbl>
              <c:idx val="3"/>
              <c:layout>
                <c:manualLayout>
                  <c:x val="0"/>
                  <c:y val="1.09439926097889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DC-4A19-B7D0-72D3BEDA08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Sheet1!$A$17:$A$20</c:f>
              <c:strCache>
                <c:ptCount val="4"/>
                <c:pt idx="0">
                  <c:v>2022</c:v>
                </c:pt>
                <c:pt idx="1">
                  <c:v>2023</c:v>
                </c:pt>
                <c:pt idx="2">
                  <c:v>1Q24</c:v>
                </c:pt>
                <c:pt idx="3">
                  <c:v>2Q24</c:v>
                </c:pt>
              </c:strCache>
            </c:strRef>
          </c:cat>
          <c:val>
            <c:numRef>
              <c:f>Sheet1!$B$17:$B$20</c:f>
              <c:numCache>
                <c:formatCode>0.0%</c:formatCode>
                <c:ptCount val="4"/>
                <c:pt idx="0">
                  <c:v>0.23400000000000001</c:v>
                </c:pt>
                <c:pt idx="1">
                  <c:v>0.23100000000000001</c:v>
                </c:pt>
                <c:pt idx="2">
                  <c:v>0.22900000000000001</c:v>
                </c:pt>
                <c:pt idx="3">
                  <c:v>0.32</c:v>
                </c:pt>
              </c:numCache>
            </c:numRef>
          </c:val>
          <c:extLst>
            <c:ext xmlns:c16="http://schemas.microsoft.com/office/drawing/2014/chart" uri="{C3380CC4-5D6E-409C-BE32-E72D297353CC}">
              <c16:uniqueId val="{00000000-CD9A-44C9-8A50-4E0B7F1CF5CC}"/>
            </c:ext>
          </c:extLst>
        </c:ser>
        <c:dLbls>
          <c:dLblPos val="outEnd"/>
          <c:showLegendKey val="0"/>
          <c:showVal val="1"/>
          <c:showCatName val="0"/>
          <c:showSerName val="0"/>
          <c:showPercent val="0"/>
          <c:showBubbleSize val="0"/>
        </c:dLbls>
        <c:gapWidth val="100"/>
        <c:overlap val="-27"/>
        <c:axId val="397998360"/>
        <c:axId val="397998688"/>
      </c:barChart>
      <c:catAx>
        <c:axId val="397998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7998688"/>
        <c:crosses val="autoZero"/>
        <c:auto val="1"/>
        <c:lblAlgn val="ctr"/>
        <c:lblOffset val="100"/>
        <c:noMultiLvlLbl val="0"/>
      </c:catAx>
      <c:valAx>
        <c:axId val="397998688"/>
        <c:scaling>
          <c:orientation val="minMax"/>
          <c:min val="5.000000000000001E-2"/>
        </c:scaling>
        <c:delete val="1"/>
        <c:axPos val="l"/>
        <c:majorGridlines>
          <c:spPr>
            <a:ln w="9525" cap="flat" cmpd="sng" algn="ctr">
              <a:noFill/>
              <a:round/>
            </a:ln>
            <a:effectLst/>
          </c:spPr>
        </c:majorGridlines>
        <c:numFmt formatCode="0.0%" sourceLinked="1"/>
        <c:majorTickMark val="out"/>
        <c:minorTickMark val="none"/>
        <c:tickLblPos val="nextTo"/>
        <c:crossAx val="397998360"/>
        <c:crosses val="autoZero"/>
        <c:crossBetween val="between"/>
      </c:valAx>
      <c:spPr>
        <a:noFill/>
        <a:ln>
          <a:noFill/>
        </a:ln>
        <a:effectLst>
          <a:outerShdw blurRad="50800" dist="50800" dir="5400000" algn="ctr" rotWithShape="0">
            <a:schemeClr val="bg1"/>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6697434365321512E-3"/>
          <c:y val="6.7296816742503491E-4"/>
          <c:w val="0.99633022378655645"/>
          <c:h val="0.91728060128847533"/>
        </c:manualLayout>
      </c:layout>
      <c:barChart>
        <c:barDir val="col"/>
        <c:grouping val="stacked"/>
        <c:varyColors val="0"/>
        <c:ser>
          <c:idx val="0"/>
          <c:order val="0"/>
          <c:tx>
            <c:v>Loss Carryforwards (1)</c:v>
          </c:tx>
          <c:spPr>
            <a:solidFill>
              <a:schemeClr val="accent1"/>
            </a:solidFill>
            <a:ln>
              <a:noFill/>
            </a:ln>
            <a:effectLst/>
          </c:spPr>
          <c:invertIfNegative val="0"/>
          <c:cat>
            <c:strRef>
              <c:f>'2 Bar NOL'!$C$4</c:f>
              <c:strCache>
                <c:ptCount val="1"/>
                <c:pt idx="0">
                  <c:v>Loss Carryforwards</c:v>
                </c:pt>
              </c:strCache>
            </c:strRef>
          </c:cat>
          <c:val>
            <c:numRef>
              <c:f>'2 Bar NOL'!$B$4</c:f>
              <c:numCache>
                <c:formatCode>General</c:formatCode>
                <c:ptCount val="1"/>
              </c:numCache>
            </c:numRef>
          </c:val>
          <c:extLst>
            <c:ext xmlns:c16="http://schemas.microsoft.com/office/drawing/2014/chart" uri="{C3380CC4-5D6E-409C-BE32-E72D297353CC}">
              <c16:uniqueId val="{00000000-AFB9-43B9-A174-DA7EAE0BAE08}"/>
            </c:ext>
          </c:extLst>
        </c:ser>
        <c:ser>
          <c:idx val="1"/>
          <c:order val="1"/>
          <c:tx>
            <c:v>Non-Life</c:v>
          </c:tx>
          <c:spPr>
            <a:solidFill>
              <a:srgbClr val="00337F"/>
            </a:solidFill>
            <a:ln>
              <a:noFill/>
            </a:ln>
            <a:effectLst/>
          </c:spPr>
          <c:invertIfNegative val="0"/>
          <c:dPt>
            <c:idx val="0"/>
            <c:invertIfNegative val="0"/>
            <c:bubble3D val="0"/>
            <c:spPr>
              <a:solidFill>
                <a:srgbClr val="002C71"/>
              </a:solidFill>
              <a:ln>
                <a:noFill/>
              </a:ln>
              <a:effectLst/>
            </c:spPr>
            <c:extLst>
              <c:ext xmlns:c16="http://schemas.microsoft.com/office/drawing/2014/chart" uri="{C3380CC4-5D6E-409C-BE32-E72D297353CC}">
                <c16:uniqueId val="{00000002-AFB9-43B9-A174-DA7EAE0BAE08}"/>
              </c:ext>
            </c:extLst>
          </c:dPt>
          <c:dLbls>
            <c:dLbl>
              <c:idx val="0"/>
              <c:tx>
                <c:rich>
                  <a:bodyPr/>
                  <a:lstStyle/>
                  <a:p>
                    <a:r>
                      <a:rPr lang="en-US">
                        <a:solidFill>
                          <a:schemeClr val="bg1"/>
                        </a:solidFill>
                      </a:rPr>
                      <a:t>Non-Life</a:t>
                    </a:r>
                    <a:r>
                      <a:rPr lang="en-US" baseline="0">
                        <a:solidFill>
                          <a:schemeClr val="bg1"/>
                        </a:solidFill>
                      </a:rPr>
                      <a:t> NOLs with Expiration Dates (2026-2035)
</a:t>
                    </a:r>
                    <a:r>
                      <a:rPr lang="en-US" baseline="0">
                        <a:solidFill>
                          <a:schemeClr val="bg2"/>
                        </a:solidFill>
                      </a:rPr>
                      <a:t>$</a:t>
                    </a:r>
                    <a:r>
                      <a:rPr lang="en-US" sz="1200" b="0" i="0" u="none" strike="noStrike" kern="0" baseline="0">
                        <a:solidFill>
                          <a:schemeClr val="bg1"/>
                        </a:solidFill>
                        <a:latin typeface="Arial" panose="02020603050405020304" pitchFamily="2"/>
                        <a:cs typeface="Arial" panose="020B0604020202020204" pitchFamily="34" charset="0"/>
                      </a:rPr>
                      <a:t>77</a:t>
                    </a:r>
                    <a:endParaRPr lang="en-US" baseline="0">
                      <a:solidFill>
                        <a:schemeClr val="bg1"/>
                      </a:solidFill>
                    </a:endParaRP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369534436772821"/>
                      <c:h val="0.3540131335050779"/>
                    </c:manualLayout>
                  </c15:layout>
                  <c15:showDataLabelsRange val="0"/>
                </c:ext>
                <c:ext xmlns:c16="http://schemas.microsoft.com/office/drawing/2014/chart" uri="{C3380CC4-5D6E-409C-BE32-E72D297353CC}">
                  <c16:uniqueId val="{00000002-AFB9-43B9-A174-DA7EAE0BAE08}"/>
                </c:ext>
              </c:extLst>
            </c:dLbl>
            <c:spPr>
              <a:noFill/>
              <a:ln>
                <a:noFill/>
              </a:ln>
              <a:effectLst/>
            </c:spPr>
            <c:txPr>
              <a:bodyPr rot="0" vert="horz"/>
              <a:lstStyle/>
              <a:p>
                <a:pPr>
                  <a:defRPr sz="1200">
                    <a:solidFill>
                      <a:srgbClr val="FF0000"/>
                    </a:solidFill>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'2 Bar NOL'!$C$4</c:f>
              <c:strCache>
                <c:ptCount val="1"/>
                <c:pt idx="0">
                  <c:v>Loss Carryforwards</c:v>
                </c:pt>
              </c:strCache>
            </c:strRef>
          </c:cat>
          <c:val>
            <c:numRef>
              <c:f>'2 Bar NOL'!$C$5</c:f>
              <c:numCache>
                <c:formatCode>_("$"* #,##0_);_("$"* \(#,##0\);_("$"* "-"??_);_(@_)</c:formatCode>
                <c:ptCount val="1"/>
                <c:pt idx="0">
                  <c:v>77</c:v>
                </c:pt>
              </c:numCache>
            </c:numRef>
          </c:val>
          <c:extLst>
            <c:ext xmlns:c16="http://schemas.microsoft.com/office/drawing/2014/chart" uri="{C3380CC4-5D6E-409C-BE32-E72D297353CC}">
              <c16:uniqueId val="{00000003-AFB9-43B9-A174-DA7EAE0BAE08}"/>
            </c:ext>
          </c:extLst>
        </c:ser>
        <c:ser>
          <c:idx val="2"/>
          <c:order val="2"/>
          <c:tx>
            <c:v>Life</c:v>
          </c:tx>
          <c:spPr>
            <a:solidFill>
              <a:srgbClr val="007DB8"/>
            </a:solidFill>
            <a:ln>
              <a:noFill/>
            </a:ln>
            <a:effectLst/>
          </c:spPr>
          <c:invertIfNegative val="0"/>
          <c:dLbls>
            <c:dLbl>
              <c:idx val="0"/>
              <c:tx>
                <c:rich>
                  <a:bodyPr/>
                  <a:lstStyle/>
                  <a:p>
                    <a:r>
                      <a:rPr lang="en-US">
                        <a:solidFill>
                          <a:schemeClr val="bg2"/>
                        </a:solidFill>
                      </a:rPr>
                      <a:t>2024 Non-Life Tax Loss</a:t>
                    </a:r>
                    <a:r>
                      <a:rPr lang="en-US" baseline="0">
                        <a:solidFill>
                          <a:schemeClr val="bg2"/>
                        </a:solidFill>
                      </a:rPr>
                      <a:t>
$</a:t>
                    </a:r>
                    <a:r>
                      <a:rPr lang="en-US" sz="1200" b="0" i="0" u="none" strike="noStrike" kern="0" baseline="0">
                        <a:solidFill>
                          <a:schemeClr val="bg1"/>
                        </a:solidFill>
                        <a:latin typeface="Arial" panose="02020603050405020304" pitchFamily="2"/>
                        <a:cs typeface="Arial" panose="020B0604020202020204" pitchFamily="34" charset="0"/>
                      </a:rPr>
                      <a:t>220</a:t>
                    </a:r>
                    <a:endParaRPr lang="en-US" baseline="0">
                      <a:solidFill>
                        <a:schemeClr val="bg1"/>
                      </a:solidFill>
                    </a:endParaRP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32652578257118153"/>
                      <c:h val="0.27345677773396271"/>
                    </c:manualLayout>
                  </c15:layout>
                  <c15:showDataLabelsRange val="0"/>
                </c:ext>
                <c:ext xmlns:c16="http://schemas.microsoft.com/office/drawing/2014/chart" uri="{C3380CC4-5D6E-409C-BE32-E72D297353CC}">
                  <c16:uniqueId val="{00000004-AFB9-43B9-A174-DA7EAE0BAE08}"/>
                </c:ext>
              </c:extLst>
            </c:dLbl>
            <c:spPr>
              <a:noFill/>
              <a:ln>
                <a:noFill/>
              </a:ln>
              <a:effectLst/>
            </c:spPr>
            <c:txPr>
              <a:bodyPr rot="0" vert="horz"/>
              <a:lstStyle/>
              <a:p>
                <a:pPr>
                  <a:defRPr sz="1200">
                    <a:solidFill>
                      <a:schemeClr val="bg1"/>
                    </a:solidFill>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'2 Bar NOL'!$C$4</c:f>
              <c:strCache>
                <c:ptCount val="1"/>
                <c:pt idx="0">
                  <c:v>Loss Carryforwards</c:v>
                </c:pt>
              </c:strCache>
            </c:strRef>
          </c:cat>
          <c:val>
            <c:numRef>
              <c:f>'2 Bar NOL'!$C$6</c:f>
              <c:numCache>
                <c:formatCode>_("$"* #,##0_);_("$"* \(#,##0\);_("$"* "-"??_);_(@_)</c:formatCode>
                <c:ptCount val="1"/>
                <c:pt idx="0">
                  <c:v>234</c:v>
                </c:pt>
              </c:numCache>
            </c:numRef>
          </c:val>
          <c:extLst>
            <c:ext xmlns:c16="http://schemas.microsoft.com/office/drawing/2014/chart" uri="{C3380CC4-5D6E-409C-BE32-E72D297353CC}">
              <c16:uniqueId val="{00000005-AFB9-43B9-A174-DA7EAE0BAE08}"/>
            </c:ext>
          </c:extLst>
        </c:ser>
        <c:dLbls>
          <c:showLegendKey val="0"/>
          <c:showVal val="0"/>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363337840"/>
        <c:axId val="363329312"/>
      </c:barChart>
      <c:catAx>
        <c:axId val="363337840"/>
        <c:scaling>
          <c:orientation val="minMax"/>
        </c:scaling>
        <c:delete val="1"/>
        <c:axPos val="b"/>
        <c:numFmt formatCode="General" sourceLinked="1"/>
        <c:majorTickMark val="none"/>
        <c:minorTickMark val="none"/>
        <c:tickLblPos val="nextTo"/>
        <c:crossAx val="363329312"/>
        <c:crosses val="autoZero"/>
        <c:auto val="1"/>
        <c:lblAlgn val="ctr"/>
        <c:lblOffset val="100"/>
        <c:noMultiLvlLbl val="0"/>
      </c:catAx>
      <c:valAx>
        <c:axId val="363329312"/>
        <c:scaling>
          <c:orientation val="minMax"/>
          <c:min val="0"/>
        </c:scaling>
        <c:delete val="1"/>
        <c:axPos val="l"/>
        <c:majorGridlines>
          <c:spPr>
            <a:ln w="9525" cap="flat" cmpd="sng" algn="ctr">
              <a:noFill/>
              <a:round/>
            </a:ln>
            <a:effectLst/>
          </c:spPr>
        </c:majorGridlines>
        <c:numFmt formatCode="General" sourceLinked="1"/>
        <c:majorTickMark val="none"/>
        <c:minorTickMark val="none"/>
        <c:tickLblPos val="nextTo"/>
        <c:crossAx val="36333784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0.68638</cdr:x>
      <cdr:y>0.04465</cdr:y>
    </cdr:from>
    <cdr:to>
      <cdr:x>0.94042</cdr:x>
      <cdr:y>0.19021</cdr:y>
    </cdr:to>
    <cdr:sp macro="" textlink="">
      <cdr:nvSpPr>
        <cdr:cNvPr id="2" name="TextBox 2">
          <a:extLst xmlns:a="http://schemas.openxmlformats.org/drawingml/2006/main">
            <a:ext uri="{FF2B5EF4-FFF2-40B4-BE49-F238E27FC236}">
              <a16:creationId xmlns:a16="http://schemas.microsoft.com/office/drawing/2014/main" id="{386CCEBC-8305-4567-802C-372E74F438CB}"/>
            </a:ext>
          </a:extLst>
        </cdr:cNvPr>
        <cdr:cNvSpPr txBox="1"/>
      </cdr:nvSpPr>
      <cdr:spPr>
        <a:xfrm xmlns:a="http://schemas.openxmlformats.org/drawingml/2006/main">
          <a:off x="1783106" y="70811"/>
          <a:ext cx="659951"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900" dirty="0">
              <a:solidFill>
                <a:srgbClr val="000000"/>
              </a:solidFill>
              <a:latin typeface="Arial" panose="020B0604020202020204" pitchFamily="34" charset="0"/>
              <a:cs typeface="Arial" panose="020B0604020202020204" pitchFamily="34" charset="0"/>
            </a:rPr>
            <a:t>$</a:t>
          </a:r>
          <a:r>
            <a:rPr lang="en-US" sz="900" kern="0" dirty="0">
              <a:solidFill>
                <a:srgbClr val="000000"/>
              </a:solidFill>
              <a:latin typeface="Arial" panose="02020603050405020304" pitchFamily="2"/>
            </a:rPr>
            <a:t>252.3</a:t>
          </a:r>
          <a:endParaRPr lang="en-US" sz="900" dirty="0">
            <a:solidFill>
              <a:srgbClr val="000000"/>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0.69469</cdr:x>
      <cdr:y>0.06592</cdr:y>
    </cdr:from>
    <cdr:to>
      <cdr:x>0.9905</cdr:x>
      <cdr:y>0.18442</cdr:y>
    </cdr:to>
    <cdr:sp macro="" textlink="">
      <cdr:nvSpPr>
        <cdr:cNvPr id="2" name="TextBox 18">
          <a:extLst xmlns:a="http://schemas.openxmlformats.org/drawingml/2006/main">
            <a:ext uri="{FF2B5EF4-FFF2-40B4-BE49-F238E27FC236}">
              <a16:creationId xmlns:a16="http://schemas.microsoft.com/office/drawing/2014/main" id="{F1777212-A142-496A-AF73-CF15C3403AD6}"/>
            </a:ext>
          </a:extLst>
        </cdr:cNvPr>
        <cdr:cNvSpPr txBox="1"/>
      </cdr:nvSpPr>
      <cdr:spPr>
        <a:xfrm xmlns:a="http://schemas.openxmlformats.org/drawingml/2006/main">
          <a:off x="1558141" y="128411"/>
          <a:ext cx="663508" cy="2308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900" dirty="0">
              <a:solidFill>
                <a:srgbClr val="000000"/>
              </a:solidFill>
              <a:latin typeface="Arial" panose="020B0604020202020204" pitchFamily="34" charset="0"/>
              <a:cs typeface="Arial" panose="020B0604020202020204" pitchFamily="34" charset="0"/>
            </a:rPr>
            <a:t>$</a:t>
          </a:r>
          <a:r>
            <a:rPr lang="en-US" sz="900" kern="0" dirty="0">
              <a:solidFill>
                <a:srgbClr val="000000"/>
              </a:solidFill>
              <a:latin typeface="Arial" panose="02020603050405020304" pitchFamily="2"/>
            </a:rPr>
            <a:t>297.1</a:t>
          </a:r>
          <a:endParaRPr lang="en-US" sz="900" dirty="0">
            <a:solidFill>
              <a:srgbClr val="000000"/>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890B91-DA28-4847-A67B-94204D1A86DA}"/>
              </a:ext>
            </a:extLst>
          </p:cNvPr>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a:extLst>
              <a:ext uri="{FF2B5EF4-FFF2-40B4-BE49-F238E27FC236}">
                <a16:creationId xmlns:a16="http://schemas.microsoft.com/office/drawing/2014/main" id="{9392143F-8D57-D441-B7D2-91C3893A36B6}"/>
              </a:ext>
            </a:extLst>
          </p:cNvPr>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7208BCCD-FED5-A446-B293-88C077EC663F}" type="datetimeFigureOut">
              <a:rPr lang="en-US" smtClean="0"/>
              <a:t>7/29/2024</a:t>
            </a:fld>
            <a:endParaRPr lang="en-US"/>
          </a:p>
        </p:txBody>
      </p:sp>
      <p:sp>
        <p:nvSpPr>
          <p:cNvPr id="4" name="Footer Placeholder 3">
            <a:extLst>
              <a:ext uri="{FF2B5EF4-FFF2-40B4-BE49-F238E27FC236}">
                <a16:creationId xmlns:a16="http://schemas.microsoft.com/office/drawing/2014/main" id="{CC2A1F1E-80AE-2A4D-B71B-179A365AE16E}"/>
              </a:ext>
            </a:extLst>
          </p:cNvPr>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7153ECA-243D-914E-BC4D-3608E76F6DCD}"/>
              </a:ext>
            </a:extLst>
          </p:cNvPr>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9BCBD3E1-F379-CA41-98ED-10DAA8BE1C95}" type="slidenum">
              <a:rPr lang="en-US" smtClean="0"/>
              <a:t>‹#›</a:t>
            </a:fld>
            <a:endParaRPr lang="en-US"/>
          </a:p>
        </p:txBody>
      </p:sp>
    </p:spTree>
    <p:extLst>
      <p:ext uri="{BB962C8B-B14F-4D97-AF65-F5344CB8AC3E}">
        <p14:creationId xmlns:p14="http://schemas.microsoft.com/office/powerpoint/2010/main" val="3329739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b="0" i="0">
                <a:latin typeface="Arial" panose="020B0604020202020204" pitchFamily="34" charset="0"/>
              </a:defRPr>
            </a:lvl1pPr>
          </a:lstStyle>
          <a:p>
            <a:fld id="{74051A69-C562-4FC5-92DC-994CDC1376A2}" type="datetimeFigureOut">
              <a:rPr lang="en-US" smtClean="0"/>
              <a:pPr/>
              <a:t>7/29/2024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b="0" i="0">
                <a:latin typeface="Arial" panose="020B0604020202020204" pitchFamily="34" charset="0"/>
              </a:defRPr>
            </a:lvl1pPr>
          </a:lstStyle>
          <a:p>
            <a:fld id="{8C747B73-6B03-4EF3-AD40-683CE00DABF6}" type="slidenum">
              <a:rPr lang="en-US" smtClean="0"/>
              <a:pPr/>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342900" rtl="0" eaLnBrk="1" latinLnBrk="0" hangingPunct="1">
      <a:defRPr sz="450" b="0" i="0" kern="1200">
        <a:solidFill>
          <a:schemeClr val="tx1"/>
        </a:solidFill>
        <a:latin typeface="Arial" panose="020B0604020202020204" pitchFamily="34" charset="0"/>
        <a:ea typeface="+mn-ea"/>
        <a:cs typeface="+mn-cs"/>
      </a:defRPr>
    </a:lvl1pPr>
    <a:lvl2pPr marL="171450" algn="l" defTabSz="342900" rtl="0" eaLnBrk="1" latinLnBrk="0" hangingPunct="1">
      <a:defRPr sz="450" b="0" i="0" kern="1200">
        <a:solidFill>
          <a:schemeClr val="tx1"/>
        </a:solidFill>
        <a:latin typeface="Arial" panose="020B0604020202020204" pitchFamily="34" charset="0"/>
        <a:ea typeface="+mn-ea"/>
        <a:cs typeface="+mn-cs"/>
      </a:defRPr>
    </a:lvl2pPr>
    <a:lvl3pPr marL="342900" algn="l" defTabSz="342900" rtl="0" eaLnBrk="1" latinLnBrk="0" hangingPunct="1">
      <a:defRPr sz="450" b="0" i="0" kern="1200">
        <a:solidFill>
          <a:schemeClr val="tx1"/>
        </a:solidFill>
        <a:latin typeface="Arial" panose="020B0604020202020204" pitchFamily="34" charset="0"/>
        <a:ea typeface="+mn-ea"/>
        <a:cs typeface="+mn-cs"/>
      </a:defRPr>
    </a:lvl3pPr>
    <a:lvl4pPr marL="514350" algn="l" defTabSz="342900" rtl="0" eaLnBrk="1" latinLnBrk="0" hangingPunct="1">
      <a:defRPr sz="450" b="0" i="0" kern="1200">
        <a:solidFill>
          <a:schemeClr val="tx1"/>
        </a:solidFill>
        <a:latin typeface="Arial" panose="020B0604020202020204" pitchFamily="34" charset="0"/>
        <a:ea typeface="+mn-ea"/>
        <a:cs typeface="+mn-cs"/>
      </a:defRPr>
    </a:lvl4pPr>
    <a:lvl5pPr marL="685800" algn="l" defTabSz="342900" rtl="0" eaLnBrk="1" latinLnBrk="0" hangingPunct="1">
      <a:defRPr sz="450" b="0" i="0" kern="1200">
        <a:solidFill>
          <a:schemeClr val="tx1"/>
        </a:solidFill>
        <a:latin typeface="Arial" panose="020B0604020202020204" pitchFamily="34" charset="0"/>
        <a:ea typeface="+mn-ea"/>
        <a:cs typeface="+mn-cs"/>
      </a:defRPr>
    </a:lvl5pPr>
    <a:lvl6pPr marL="857250" algn="l" defTabSz="342900" rtl="0" eaLnBrk="1" latinLnBrk="0" hangingPunct="1">
      <a:defRPr sz="450" kern="1200">
        <a:solidFill>
          <a:schemeClr val="tx1"/>
        </a:solidFill>
        <a:latin typeface="+mn-lt"/>
        <a:ea typeface="+mn-ea"/>
        <a:cs typeface="+mn-cs"/>
      </a:defRPr>
    </a:lvl6pPr>
    <a:lvl7pPr marL="1028700" algn="l" defTabSz="342900" rtl="0" eaLnBrk="1" latinLnBrk="0" hangingPunct="1">
      <a:defRPr sz="450" kern="1200">
        <a:solidFill>
          <a:schemeClr val="tx1"/>
        </a:solidFill>
        <a:latin typeface="+mn-lt"/>
        <a:ea typeface="+mn-ea"/>
        <a:cs typeface="+mn-cs"/>
      </a:defRPr>
    </a:lvl7pPr>
    <a:lvl8pPr marL="1200150" algn="l" defTabSz="342900" rtl="0" eaLnBrk="1" latinLnBrk="0" hangingPunct="1">
      <a:defRPr sz="450" kern="1200">
        <a:solidFill>
          <a:schemeClr val="tx1"/>
        </a:solidFill>
        <a:latin typeface="+mn-lt"/>
        <a:ea typeface="+mn-ea"/>
        <a:cs typeface="+mn-cs"/>
      </a:defRPr>
    </a:lvl8pPr>
    <a:lvl9pPr marL="1371600" algn="l" defTabSz="342900" rtl="0" eaLnBrk="1" latinLnBrk="0" hangingPunct="1">
      <a:defRPr sz="4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F6EAA2-A9F3-4D09-A55B-5F9797BB0050}" type="slidenum">
              <a:rPr lang="en-US" altLang="en-US" smtClean="0"/>
              <a:pPr>
                <a:defRPr/>
              </a:pPr>
              <a:t>1</a:t>
            </a:fld>
            <a:endParaRPr lang="en-US" altLang="en-US"/>
          </a:p>
        </p:txBody>
      </p:sp>
    </p:spTree>
    <p:extLst>
      <p:ext uri="{BB962C8B-B14F-4D97-AF65-F5344CB8AC3E}">
        <p14:creationId xmlns:p14="http://schemas.microsoft.com/office/powerpoint/2010/main" val="4027614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F6EAA2-A9F3-4D09-A55B-5F9797BB0050}" type="slidenum">
              <a:rPr lang="en-US" altLang="en-US" smtClean="0"/>
              <a:pPr>
                <a:defRPr/>
              </a:pPr>
              <a:t>11</a:t>
            </a:fld>
            <a:endParaRPr lang="en-US" altLang="en-US"/>
          </a:p>
        </p:txBody>
      </p:sp>
    </p:spTree>
    <p:extLst>
      <p:ext uri="{BB962C8B-B14F-4D97-AF65-F5344CB8AC3E}">
        <p14:creationId xmlns:p14="http://schemas.microsoft.com/office/powerpoint/2010/main" val="3091818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747B73-6B03-4EF3-AD40-683CE00DABF6}" type="slidenum">
              <a:rPr lang="en-US" smtClean="0"/>
              <a:pPr/>
              <a:t>12</a:t>
            </a:fld>
            <a:endParaRPr lang="en-US"/>
          </a:p>
        </p:txBody>
      </p:sp>
    </p:spTree>
    <p:extLst>
      <p:ext uri="{BB962C8B-B14F-4D97-AF65-F5344CB8AC3E}">
        <p14:creationId xmlns:p14="http://schemas.microsoft.com/office/powerpoint/2010/main" val="3804344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4254">
              <a:defRPr/>
            </a:pPr>
            <a:fld id="{DFF6EAA2-A9F3-4D09-A55B-5F9797BB0050}" type="slidenum">
              <a:rPr lang="en-US" altLang="en-US">
                <a:solidFill>
                  <a:prstClr val="black"/>
                </a:solidFill>
              </a:rPr>
              <a:pPr defTabSz="474254">
                <a:defRPr/>
              </a:pPr>
              <a:t>13</a:t>
            </a:fld>
            <a:endParaRPr lang="en-US" altLang="en-US">
              <a:solidFill>
                <a:prstClr val="black"/>
              </a:solidFill>
            </a:endParaRPr>
          </a:p>
        </p:txBody>
      </p:sp>
    </p:spTree>
    <p:extLst>
      <p:ext uri="{BB962C8B-B14F-4D97-AF65-F5344CB8AC3E}">
        <p14:creationId xmlns:p14="http://schemas.microsoft.com/office/powerpoint/2010/main" val="2455607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a:p>
        </p:txBody>
      </p:sp>
      <p:sp>
        <p:nvSpPr>
          <p:cNvPr id="4" name="Slide Number Placeholder 3"/>
          <p:cNvSpPr>
            <a:spLocks noGrp="1"/>
          </p:cNvSpPr>
          <p:nvPr>
            <p:ph type="sldNum" sz="quarter" idx="5"/>
          </p:nvPr>
        </p:nvSpPr>
        <p:spPr/>
        <p:txBody>
          <a:bodyPr/>
          <a:lstStyle/>
          <a:p>
            <a:fld id="{8C747B73-6B03-4EF3-AD40-683CE00DABF6}" type="slidenum">
              <a:rPr lang="en-US" smtClean="0"/>
              <a:pPr/>
              <a:t>14</a:t>
            </a:fld>
            <a:endParaRPr lang="en-US"/>
          </a:p>
        </p:txBody>
      </p:sp>
    </p:spTree>
    <p:extLst>
      <p:ext uri="{BB962C8B-B14F-4D97-AF65-F5344CB8AC3E}">
        <p14:creationId xmlns:p14="http://schemas.microsoft.com/office/powerpoint/2010/main" val="1086784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F6EAA2-A9F3-4D09-A55B-5F9797BB0050}" type="slidenum">
              <a:rPr lang="en-US" altLang="en-US" smtClean="0"/>
              <a:pPr>
                <a:defRPr/>
              </a:pPr>
              <a:t>17</a:t>
            </a:fld>
            <a:endParaRPr lang="en-US" altLang="en-US"/>
          </a:p>
        </p:txBody>
      </p:sp>
    </p:spTree>
    <p:extLst>
      <p:ext uri="{BB962C8B-B14F-4D97-AF65-F5344CB8AC3E}">
        <p14:creationId xmlns:p14="http://schemas.microsoft.com/office/powerpoint/2010/main" val="2423344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747B73-6B03-4EF3-AD40-683CE00DABF6}" type="slidenum">
              <a:rPr lang="en-US" smtClean="0"/>
              <a:pPr/>
              <a:t>19</a:t>
            </a:fld>
            <a:endParaRPr lang="en-US"/>
          </a:p>
        </p:txBody>
      </p:sp>
    </p:spTree>
    <p:extLst>
      <p:ext uri="{BB962C8B-B14F-4D97-AF65-F5344CB8AC3E}">
        <p14:creationId xmlns:p14="http://schemas.microsoft.com/office/powerpoint/2010/main" val="3531461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747B73-6B03-4EF3-AD40-683CE00DABF6}" type="slidenum">
              <a:rPr lang="en-US" smtClean="0"/>
              <a:pPr/>
              <a:t>20</a:t>
            </a:fld>
            <a:endParaRPr lang="en-US"/>
          </a:p>
        </p:txBody>
      </p:sp>
    </p:spTree>
    <p:extLst>
      <p:ext uri="{BB962C8B-B14F-4D97-AF65-F5344CB8AC3E}">
        <p14:creationId xmlns:p14="http://schemas.microsoft.com/office/powerpoint/2010/main" val="1405070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4254">
              <a:defRPr/>
            </a:pPr>
            <a:fld id="{8C747B73-6B03-4EF3-AD40-683CE00DABF6}" type="slidenum">
              <a:rPr lang="en-US">
                <a:solidFill>
                  <a:prstClr val="black"/>
                </a:solidFill>
              </a:rPr>
              <a:pPr defTabSz="474254">
                <a:defRPr/>
              </a:pPr>
              <a:t>21</a:t>
            </a:fld>
            <a:endParaRPr lang="en-US">
              <a:solidFill>
                <a:prstClr val="black"/>
              </a:solidFill>
            </a:endParaRPr>
          </a:p>
        </p:txBody>
      </p:sp>
    </p:spTree>
    <p:extLst>
      <p:ext uri="{BB962C8B-B14F-4D97-AF65-F5344CB8AC3E}">
        <p14:creationId xmlns:p14="http://schemas.microsoft.com/office/powerpoint/2010/main" val="956305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4254">
              <a:defRPr/>
            </a:pPr>
            <a:fld id="{8C747B73-6B03-4EF3-AD40-683CE00DABF6}" type="slidenum">
              <a:rPr lang="en-US">
                <a:solidFill>
                  <a:prstClr val="black"/>
                </a:solidFill>
              </a:rPr>
              <a:pPr defTabSz="474254">
                <a:defRPr/>
              </a:pPr>
              <a:t>22</a:t>
            </a:fld>
            <a:endParaRPr lang="en-US">
              <a:solidFill>
                <a:prstClr val="black"/>
              </a:solidFill>
            </a:endParaRPr>
          </a:p>
        </p:txBody>
      </p:sp>
    </p:spTree>
    <p:extLst>
      <p:ext uri="{BB962C8B-B14F-4D97-AF65-F5344CB8AC3E}">
        <p14:creationId xmlns:p14="http://schemas.microsoft.com/office/powerpoint/2010/main" val="2213513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65F2DE-3746-43AC-801A-4204AAF8DE95}" type="slidenum">
              <a:rPr lang="en-US" smtClean="0"/>
              <a:t>23</a:t>
            </a:fld>
            <a:endParaRPr lang="en-US"/>
          </a:p>
        </p:txBody>
      </p:sp>
    </p:spTree>
    <p:extLst>
      <p:ext uri="{BB962C8B-B14F-4D97-AF65-F5344CB8AC3E}">
        <p14:creationId xmlns:p14="http://schemas.microsoft.com/office/powerpoint/2010/main" val="45553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F6EAA2-A9F3-4D09-A55B-5F9797BB0050}" type="slidenum">
              <a:rPr lang="en-US" altLang="en-US" smtClean="0"/>
              <a:pPr>
                <a:defRPr/>
              </a:pPr>
              <a:t>2</a:t>
            </a:fld>
            <a:endParaRPr lang="en-US" altLang="en-US"/>
          </a:p>
        </p:txBody>
      </p:sp>
    </p:spTree>
    <p:extLst>
      <p:ext uri="{BB962C8B-B14F-4D97-AF65-F5344CB8AC3E}">
        <p14:creationId xmlns:p14="http://schemas.microsoft.com/office/powerpoint/2010/main" val="4040550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Needs updated as of 7/21</a:t>
            </a:r>
          </a:p>
        </p:txBody>
      </p:sp>
      <p:sp>
        <p:nvSpPr>
          <p:cNvPr id="4" name="Slide Number Placeholder 3"/>
          <p:cNvSpPr>
            <a:spLocks noGrp="1"/>
          </p:cNvSpPr>
          <p:nvPr>
            <p:ph type="sldNum" sz="quarter" idx="5"/>
          </p:nvPr>
        </p:nvSpPr>
        <p:spPr/>
        <p:txBody>
          <a:bodyPr/>
          <a:lstStyle/>
          <a:p>
            <a:pPr defTabSz="474254">
              <a:defRPr/>
            </a:pPr>
            <a:fld id="{8C747B73-6B03-4EF3-AD40-683CE00DABF6}" type="slidenum">
              <a:rPr lang="en-US">
                <a:solidFill>
                  <a:prstClr val="black"/>
                </a:solidFill>
              </a:rPr>
              <a:pPr defTabSz="474254">
                <a:defRPr/>
              </a:pPr>
              <a:t>25</a:t>
            </a:fld>
            <a:endParaRPr lang="en-US">
              <a:solidFill>
                <a:prstClr val="black"/>
              </a:solidFill>
            </a:endParaRPr>
          </a:p>
        </p:txBody>
      </p:sp>
    </p:spTree>
    <p:extLst>
      <p:ext uri="{BB962C8B-B14F-4D97-AF65-F5344CB8AC3E}">
        <p14:creationId xmlns:p14="http://schemas.microsoft.com/office/powerpoint/2010/main" val="1122118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F6EAA2-A9F3-4D09-A55B-5F9797BB0050}" type="slidenum">
              <a:rPr lang="en-US" altLang="en-US" smtClean="0"/>
              <a:pPr>
                <a:defRPr/>
              </a:pPr>
              <a:t>27</a:t>
            </a:fld>
            <a:endParaRPr lang="en-US" altLang="en-US"/>
          </a:p>
        </p:txBody>
      </p:sp>
    </p:spTree>
    <p:extLst>
      <p:ext uri="{BB962C8B-B14F-4D97-AF65-F5344CB8AC3E}">
        <p14:creationId xmlns:p14="http://schemas.microsoft.com/office/powerpoint/2010/main" val="3859870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F6EAA2-A9F3-4D09-A55B-5F9797BB0050}" type="slidenum">
              <a:rPr lang="en-US" altLang="en-US" smtClean="0"/>
              <a:pPr>
                <a:defRPr/>
              </a:pPr>
              <a:t>28</a:t>
            </a:fld>
            <a:endParaRPr lang="en-US" altLang="en-US"/>
          </a:p>
        </p:txBody>
      </p:sp>
    </p:spTree>
    <p:extLst>
      <p:ext uri="{BB962C8B-B14F-4D97-AF65-F5344CB8AC3E}">
        <p14:creationId xmlns:p14="http://schemas.microsoft.com/office/powerpoint/2010/main" val="3009068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F6EAA2-A9F3-4D09-A55B-5F9797BB0050}" type="slidenum">
              <a:rPr lang="en-US" altLang="en-US" smtClean="0"/>
              <a:pPr>
                <a:defRPr/>
              </a:pPr>
              <a:t>29</a:t>
            </a:fld>
            <a:endParaRPr lang="en-US" altLang="en-US"/>
          </a:p>
        </p:txBody>
      </p:sp>
    </p:spTree>
    <p:extLst>
      <p:ext uri="{BB962C8B-B14F-4D97-AF65-F5344CB8AC3E}">
        <p14:creationId xmlns:p14="http://schemas.microsoft.com/office/powerpoint/2010/main" val="3479183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747B73-6B03-4EF3-AD40-683CE00DABF6}" type="slidenum">
              <a:rPr lang="en-US" smtClean="0"/>
              <a:pPr/>
              <a:t>33</a:t>
            </a:fld>
            <a:endParaRPr lang="en-US"/>
          </a:p>
        </p:txBody>
      </p:sp>
    </p:spTree>
    <p:extLst>
      <p:ext uri="{BB962C8B-B14F-4D97-AF65-F5344CB8AC3E}">
        <p14:creationId xmlns:p14="http://schemas.microsoft.com/office/powerpoint/2010/main" val="289781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747B73-6B03-4EF3-AD40-683CE00DABF6}" type="slidenum">
              <a:rPr lang="en-US" smtClean="0"/>
              <a:pPr/>
              <a:t>3</a:t>
            </a:fld>
            <a:endParaRPr lang="en-US"/>
          </a:p>
        </p:txBody>
      </p:sp>
    </p:spTree>
    <p:extLst>
      <p:ext uri="{BB962C8B-B14F-4D97-AF65-F5344CB8AC3E}">
        <p14:creationId xmlns:p14="http://schemas.microsoft.com/office/powerpoint/2010/main" val="150712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388D8-37D3-CC62-4DB2-638196794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39E6E-2DAE-3B84-F7A2-3B0225ADDA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AD6F3-83A5-E63C-D209-378047CC02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AE84A6-392D-3FB2-C4FD-38B0CD59BED1}"/>
              </a:ext>
            </a:extLst>
          </p:cNvPr>
          <p:cNvSpPr>
            <a:spLocks noGrp="1"/>
          </p:cNvSpPr>
          <p:nvPr>
            <p:ph type="sldNum" sz="quarter" idx="5"/>
          </p:nvPr>
        </p:nvSpPr>
        <p:spPr/>
        <p:txBody>
          <a:bodyPr/>
          <a:lstStyle/>
          <a:p>
            <a:pPr>
              <a:defRPr/>
            </a:pPr>
            <a:fld id="{DFF6EAA2-A9F3-4D09-A55B-5F9797BB0050}" type="slidenum">
              <a:rPr lang="en-US" altLang="en-US" smtClean="0"/>
              <a:pPr>
                <a:defRPr/>
              </a:pPr>
              <a:t>4</a:t>
            </a:fld>
            <a:endParaRPr lang="en-US" altLang="en-US"/>
          </a:p>
        </p:txBody>
      </p:sp>
    </p:spTree>
    <p:extLst>
      <p:ext uri="{BB962C8B-B14F-4D97-AF65-F5344CB8AC3E}">
        <p14:creationId xmlns:p14="http://schemas.microsoft.com/office/powerpoint/2010/main" val="26349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388D8-37D3-CC62-4DB2-638196794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39E6E-2DAE-3B84-F7A2-3B0225ADDA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AD6F3-83A5-E63C-D209-378047CC02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AE84A6-392D-3FB2-C4FD-38B0CD59BED1}"/>
              </a:ext>
            </a:extLst>
          </p:cNvPr>
          <p:cNvSpPr>
            <a:spLocks noGrp="1"/>
          </p:cNvSpPr>
          <p:nvPr>
            <p:ph type="sldNum" sz="quarter" idx="5"/>
          </p:nvPr>
        </p:nvSpPr>
        <p:spPr/>
        <p:txBody>
          <a:bodyPr/>
          <a:lstStyle/>
          <a:p>
            <a:pPr>
              <a:defRPr/>
            </a:pPr>
            <a:fld id="{DFF6EAA2-A9F3-4D09-A55B-5F9797BB0050}" type="slidenum">
              <a:rPr lang="en-US" altLang="en-US" smtClean="0"/>
              <a:pPr>
                <a:defRPr/>
              </a:pPr>
              <a:t>6</a:t>
            </a:fld>
            <a:endParaRPr lang="en-US" altLang="en-US"/>
          </a:p>
        </p:txBody>
      </p:sp>
    </p:spTree>
    <p:extLst>
      <p:ext uri="{BB962C8B-B14F-4D97-AF65-F5344CB8AC3E}">
        <p14:creationId xmlns:p14="http://schemas.microsoft.com/office/powerpoint/2010/main" val="32240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388D8-37D3-CC62-4DB2-638196794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39E6E-2DAE-3B84-F7A2-3B0225ADDA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AD6F3-83A5-E63C-D209-378047CC02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AE84A6-392D-3FB2-C4FD-38B0CD59BED1}"/>
              </a:ext>
            </a:extLst>
          </p:cNvPr>
          <p:cNvSpPr>
            <a:spLocks noGrp="1"/>
          </p:cNvSpPr>
          <p:nvPr>
            <p:ph type="sldNum" sz="quarter" idx="5"/>
          </p:nvPr>
        </p:nvSpPr>
        <p:spPr/>
        <p:txBody>
          <a:bodyPr/>
          <a:lstStyle/>
          <a:p>
            <a:pPr>
              <a:defRPr/>
            </a:pPr>
            <a:fld id="{DFF6EAA2-A9F3-4D09-A55B-5F9797BB0050}" type="slidenum">
              <a:rPr lang="en-US" altLang="en-US" smtClean="0"/>
              <a:pPr>
                <a:defRPr/>
              </a:pPr>
              <a:t>7</a:t>
            </a:fld>
            <a:endParaRPr lang="en-US" altLang="en-US"/>
          </a:p>
        </p:txBody>
      </p:sp>
    </p:spTree>
    <p:extLst>
      <p:ext uri="{BB962C8B-B14F-4D97-AF65-F5344CB8AC3E}">
        <p14:creationId xmlns:p14="http://schemas.microsoft.com/office/powerpoint/2010/main" val="40555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E5EFA-78F5-EDA7-552D-17771F636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7E167-8385-F3C8-77DB-EC72B8917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C2395-1955-81A3-903A-27948A4A4F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2B1A64-BE79-BB51-96CD-8664C2870649}"/>
              </a:ext>
            </a:extLst>
          </p:cNvPr>
          <p:cNvSpPr>
            <a:spLocks noGrp="1"/>
          </p:cNvSpPr>
          <p:nvPr>
            <p:ph type="sldNum" sz="quarter" idx="5"/>
          </p:nvPr>
        </p:nvSpPr>
        <p:spPr/>
        <p:txBody>
          <a:bodyPr/>
          <a:lstStyle/>
          <a:p>
            <a:fld id="{8C747B73-6B03-4EF3-AD40-683CE00DABF6}" type="slidenum">
              <a:rPr lang="en-US" smtClean="0"/>
              <a:pPr/>
              <a:t>8</a:t>
            </a:fld>
            <a:endParaRPr lang="en-US"/>
          </a:p>
        </p:txBody>
      </p:sp>
    </p:spTree>
    <p:extLst>
      <p:ext uri="{BB962C8B-B14F-4D97-AF65-F5344CB8AC3E}">
        <p14:creationId xmlns:p14="http://schemas.microsoft.com/office/powerpoint/2010/main" val="2777723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747B73-6B03-4EF3-AD40-683CE00DABF6}" type="slidenum">
              <a:rPr lang="en-US" smtClean="0"/>
              <a:pPr/>
              <a:t>9</a:t>
            </a:fld>
            <a:endParaRPr lang="en-US"/>
          </a:p>
        </p:txBody>
      </p:sp>
    </p:spTree>
    <p:extLst>
      <p:ext uri="{BB962C8B-B14F-4D97-AF65-F5344CB8AC3E}">
        <p14:creationId xmlns:p14="http://schemas.microsoft.com/office/powerpoint/2010/main" val="4089600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F6EAA2-A9F3-4D09-A55B-5F9797BB0050}" type="slidenum">
              <a:rPr lang="en-US" altLang="en-US" smtClean="0"/>
              <a:pPr>
                <a:defRPr/>
              </a:pPr>
              <a:t>10</a:t>
            </a:fld>
            <a:endParaRPr lang="en-US" altLang="en-US"/>
          </a:p>
        </p:txBody>
      </p:sp>
    </p:spTree>
    <p:extLst>
      <p:ext uri="{BB962C8B-B14F-4D97-AF65-F5344CB8AC3E}">
        <p14:creationId xmlns:p14="http://schemas.microsoft.com/office/powerpoint/2010/main" val="322957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sic Content Layou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1708B91-DC5E-3743-9E4F-9A3674AAB112}"/>
              </a:ext>
            </a:extLst>
          </p:cNvPr>
          <p:cNvSpPr>
            <a:spLocks noGrp="1"/>
          </p:cNvSpPr>
          <p:nvPr>
            <p:ph type="body" sz="quarter" idx="14" hasCustomPrompt="1"/>
          </p:nvPr>
        </p:nvSpPr>
        <p:spPr>
          <a:xfrm>
            <a:off x="488548" y="785079"/>
            <a:ext cx="7886700" cy="430340"/>
          </a:xfrm>
          <a:prstGeom prst="rect">
            <a:avLst/>
          </a:prstGeom>
        </p:spPr>
        <p:txBody>
          <a:bodyPr>
            <a:noAutofit/>
          </a:bodyPr>
          <a:lstStyle>
            <a:lvl1pPr marL="0" indent="0">
              <a:buNone/>
              <a:defRPr sz="1600"/>
            </a:lvl1pPr>
            <a:lvl2pPr marL="457189" indent="0">
              <a:buNone/>
              <a:defRPr sz="1867"/>
            </a:lvl2pPr>
            <a:lvl3pPr marL="914377" indent="0">
              <a:buNone/>
              <a:defRPr sz="1867"/>
            </a:lvl3pPr>
            <a:lvl4pPr marL="1371566" indent="0">
              <a:buNone/>
              <a:defRPr sz="1867"/>
            </a:lvl4pPr>
            <a:lvl5pPr marL="1828754" indent="0">
              <a:buNone/>
              <a:defRPr sz="1867"/>
            </a:lvl5pPr>
          </a:lstStyle>
          <a:p>
            <a:pPr lvl="0"/>
            <a:r>
              <a:rPr lang="en-US"/>
              <a:t>Subhead</a:t>
            </a:r>
          </a:p>
        </p:txBody>
      </p:sp>
      <p:sp>
        <p:nvSpPr>
          <p:cNvPr id="7" name="Text Placeholder 5">
            <a:extLst>
              <a:ext uri="{FF2B5EF4-FFF2-40B4-BE49-F238E27FC236}">
                <a16:creationId xmlns:a16="http://schemas.microsoft.com/office/drawing/2014/main" id="{8CF4C40B-BF6E-8E44-A2E0-ECE5A88A6605}"/>
              </a:ext>
            </a:extLst>
          </p:cNvPr>
          <p:cNvSpPr>
            <a:spLocks noGrp="1"/>
          </p:cNvSpPr>
          <p:nvPr>
            <p:ph type="body" sz="quarter" idx="15"/>
          </p:nvPr>
        </p:nvSpPr>
        <p:spPr>
          <a:xfrm>
            <a:off x="488548" y="388567"/>
            <a:ext cx="7886700" cy="396512"/>
          </a:xfrm>
          <a:prstGeom prst="rect">
            <a:avLst/>
          </a:prstGeom>
        </p:spPr>
        <p:txBody>
          <a:bodyPr anchor="t">
            <a:noAutofit/>
          </a:bodyPr>
          <a:lstStyle>
            <a:lvl1pPr marL="0" indent="0">
              <a:buNone/>
              <a:defRPr sz="2000" b="1">
                <a:solidFill>
                  <a:schemeClr val="accent1"/>
                </a:solidFill>
              </a:defRPr>
            </a:lvl1pPr>
          </a:lstStyle>
          <a:p>
            <a:pPr lvl="0"/>
            <a:r>
              <a:rPr lang="en-US"/>
              <a:t>Click to edit Master text styles</a:t>
            </a:r>
          </a:p>
        </p:txBody>
      </p:sp>
      <p:sp>
        <p:nvSpPr>
          <p:cNvPr id="8" name="Text Placeholder 58">
            <a:extLst>
              <a:ext uri="{FF2B5EF4-FFF2-40B4-BE49-F238E27FC236}">
                <a16:creationId xmlns:a16="http://schemas.microsoft.com/office/drawing/2014/main" id="{A8E59C63-594B-AE4E-A487-366924999516}"/>
              </a:ext>
            </a:extLst>
          </p:cNvPr>
          <p:cNvSpPr>
            <a:spLocks noGrp="1"/>
          </p:cNvSpPr>
          <p:nvPr>
            <p:ph type="body" sz="quarter" idx="44"/>
          </p:nvPr>
        </p:nvSpPr>
        <p:spPr>
          <a:xfrm>
            <a:off x="488549" y="1842638"/>
            <a:ext cx="7886700" cy="4269553"/>
          </a:xfrm>
          <a:prstGeom prst="rect">
            <a:avLst/>
          </a:prstGeom>
        </p:spPr>
        <p:txBody>
          <a:bodyPr>
            <a:normAutofit/>
          </a:bodyPr>
          <a:lstStyle>
            <a:lvl1pPr marL="228594" indent="-228594" algn="l">
              <a:lnSpc>
                <a:spcPct val="100000"/>
              </a:lnSpc>
              <a:buClr>
                <a:schemeClr val="accent1"/>
              </a:buClr>
              <a:buFont typeface="Wingdings" pitchFamily="2" charset="2"/>
              <a:buChar char="§"/>
              <a:defRPr sz="1600">
                <a:solidFill>
                  <a:schemeClr val="tx1"/>
                </a:solidFill>
              </a:defRPr>
            </a:lvl1pPr>
            <a:lvl2pPr marL="685783" indent="-228594" algn="l">
              <a:buClr>
                <a:schemeClr val="accent1"/>
              </a:buClr>
              <a:buFont typeface="System Font Regular"/>
              <a:buChar char="⁃"/>
              <a:defRPr sz="1333">
                <a:solidFill>
                  <a:schemeClr val="tx1"/>
                </a:solidFill>
              </a:defRPr>
            </a:lvl2pPr>
          </a:lstStyle>
          <a:p>
            <a:pPr lvl="0"/>
            <a:r>
              <a:rPr lang="en-US"/>
              <a:t>Click to edit Master text styles</a:t>
            </a:r>
          </a:p>
          <a:p>
            <a:pPr lvl="1"/>
            <a:r>
              <a:rPr lang="en-US"/>
              <a:t>Level 2</a:t>
            </a:r>
          </a:p>
        </p:txBody>
      </p:sp>
    </p:spTree>
    <p:extLst>
      <p:ext uri="{BB962C8B-B14F-4D97-AF65-F5344CB8AC3E}">
        <p14:creationId xmlns:p14="http://schemas.microsoft.com/office/powerpoint/2010/main" val="128051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t_C">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8B78DD-FCD1-F782-C2EE-4416B46EDF16}"/>
              </a:ext>
            </a:extLst>
          </p:cNvPr>
          <p:cNvSpPr/>
          <p:nvPr userDrawn="1"/>
        </p:nvSpPr>
        <p:spPr>
          <a:xfrm>
            <a:off x="0" y="0"/>
            <a:ext cx="9146315" cy="61739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66C59F5-7675-915F-4C02-593E35119AD4}"/>
              </a:ext>
            </a:extLst>
          </p:cNvPr>
          <p:cNvSpPr/>
          <p:nvPr userDrawn="1"/>
        </p:nvSpPr>
        <p:spPr>
          <a:xfrm>
            <a:off x="6172200" y="-1"/>
            <a:ext cx="2971800" cy="6173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spcBef>
                <a:spcPts val="0"/>
              </a:spcBef>
              <a:spcAft>
                <a:spcPts val="200"/>
              </a:spcAft>
              <a:buFont typeface="Arial" panose="020B0604020202020204" pitchFamily="34" charset="0"/>
              <a:buNone/>
            </a:pPr>
            <a:endParaRPr lang="en-US"/>
          </a:p>
        </p:txBody>
      </p:sp>
      <p:sp>
        <p:nvSpPr>
          <p:cNvPr id="7" name="Rectangle 6">
            <a:extLst>
              <a:ext uri="{FF2B5EF4-FFF2-40B4-BE49-F238E27FC236}">
                <a16:creationId xmlns:a16="http://schemas.microsoft.com/office/drawing/2014/main" id="{54CDBD76-D8A4-AA73-5B86-25BF0BD2CA43}"/>
              </a:ext>
            </a:extLst>
          </p:cNvPr>
          <p:cNvSpPr/>
          <p:nvPr userDrawn="1"/>
        </p:nvSpPr>
        <p:spPr>
          <a:xfrm>
            <a:off x="0" y="6173821"/>
            <a:ext cx="9144000" cy="684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0B5AC54-E3F6-7DD3-5A2C-B58AB74C1A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1651" y="6344460"/>
            <a:ext cx="1358900" cy="342900"/>
          </a:xfrm>
          <a:prstGeom prst="rect">
            <a:avLst/>
          </a:prstGeom>
        </p:spPr>
      </p:pic>
      <p:sp>
        <p:nvSpPr>
          <p:cNvPr id="9" name="Rectangle 8">
            <a:extLst>
              <a:ext uri="{FF2B5EF4-FFF2-40B4-BE49-F238E27FC236}">
                <a16:creationId xmlns:a16="http://schemas.microsoft.com/office/drawing/2014/main" id="{AF23DF15-856B-3DD1-FB3E-73926A54139F}"/>
              </a:ext>
            </a:extLst>
          </p:cNvPr>
          <p:cNvSpPr/>
          <p:nvPr userDrawn="1"/>
        </p:nvSpPr>
        <p:spPr>
          <a:xfrm>
            <a:off x="8788486" y="6552325"/>
            <a:ext cx="375684" cy="200055"/>
          </a:xfrm>
          <a:prstGeom prst="rect">
            <a:avLst/>
          </a:prstGeom>
        </p:spPr>
        <p:txBody>
          <a:bodyPr wrap="square">
            <a:spAutoFit/>
          </a:bodyPr>
          <a:lstStyle/>
          <a:p>
            <a:pPr marL="0" lvl="0" indent="0" algn="l">
              <a:buFont typeface="Arial" panose="020B0604020202020204" pitchFamily="34" charset="0"/>
              <a:buNone/>
            </a:pPr>
            <a:fld id="{19F6813C-8A72-2E46-8F67-5B4F3E1E4F06}" type="slidenum">
              <a:rPr lang="en-US" sz="700" b="1" smtClean="0">
                <a:solidFill>
                  <a:srgbClr val="002E76"/>
                </a:solidFill>
                <a:latin typeface="Arial" panose="020B0604020202020204" pitchFamily="34" charset="0"/>
                <a:cs typeface="Arial" panose="020B0604020202020204" pitchFamily="34" charset="0"/>
              </a:rPr>
              <a:t>‹#›</a:t>
            </a:fld>
            <a:endParaRPr lang="en-US" sz="700" b="1">
              <a:solidFill>
                <a:srgbClr val="002E76"/>
              </a:solidFill>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F572ED4E-CE2E-97D9-9170-92BF91FF9AE4}"/>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174" r="-1" b="51635"/>
          <a:stretch/>
        </p:blipFill>
        <p:spPr>
          <a:xfrm rot="16200000">
            <a:off x="7982970" y="5008830"/>
            <a:ext cx="1168402" cy="1134155"/>
          </a:xfrm>
          <a:prstGeom prst="rect">
            <a:avLst/>
          </a:prstGeom>
        </p:spPr>
      </p:pic>
    </p:spTree>
    <p:extLst>
      <p:ext uri="{BB962C8B-B14F-4D97-AF65-F5344CB8AC3E}">
        <p14:creationId xmlns:p14="http://schemas.microsoft.com/office/powerpoint/2010/main" val="101403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ntent_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8B78DD-FCD1-F782-C2EE-4416B46EDF16}"/>
              </a:ext>
            </a:extLst>
          </p:cNvPr>
          <p:cNvSpPr/>
          <p:nvPr userDrawn="1"/>
        </p:nvSpPr>
        <p:spPr>
          <a:xfrm>
            <a:off x="0" y="0"/>
            <a:ext cx="9146315" cy="61739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CDBD76-D8A4-AA73-5B86-25BF0BD2CA43}"/>
              </a:ext>
            </a:extLst>
          </p:cNvPr>
          <p:cNvSpPr/>
          <p:nvPr userDrawn="1"/>
        </p:nvSpPr>
        <p:spPr>
          <a:xfrm>
            <a:off x="0" y="6173821"/>
            <a:ext cx="9144000" cy="684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0B5AC54-E3F6-7DD3-5A2C-B58AB74C1A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1651" y="6344460"/>
            <a:ext cx="1358900" cy="342900"/>
          </a:xfrm>
          <a:prstGeom prst="rect">
            <a:avLst/>
          </a:prstGeom>
        </p:spPr>
      </p:pic>
      <p:sp>
        <p:nvSpPr>
          <p:cNvPr id="9" name="Rectangle 8">
            <a:extLst>
              <a:ext uri="{FF2B5EF4-FFF2-40B4-BE49-F238E27FC236}">
                <a16:creationId xmlns:a16="http://schemas.microsoft.com/office/drawing/2014/main" id="{AF23DF15-856B-3DD1-FB3E-73926A54139F}"/>
              </a:ext>
            </a:extLst>
          </p:cNvPr>
          <p:cNvSpPr/>
          <p:nvPr userDrawn="1"/>
        </p:nvSpPr>
        <p:spPr>
          <a:xfrm>
            <a:off x="8788486" y="6552325"/>
            <a:ext cx="375684" cy="200055"/>
          </a:xfrm>
          <a:prstGeom prst="rect">
            <a:avLst/>
          </a:prstGeom>
        </p:spPr>
        <p:txBody>
          <a:bodyPr wrap="square">
            <a:spAutoFit/>
          </a:bodyPr>
          <a:lstStyle/>
          <a:p>
            <a:pPr marL="0" lvl="0" indent="0" algn="l">
              <a:buFont typeface="Arial" panose="020B0604020202020204" pitchFamily="34" charset="0"/>
              <a:buNone/>
            </a:pPr>
            <a:fld id="{19F6813C-8A72-2E46-8F67-5B4F3E1E4F06}" type="slidenum">
              <a:rPr lang="en-US" sz="700" b="1" smtClean="0">
                <a:solidFill>
                  <a:srgbClr val="002E76"/>
                </a:solidFill>
                <a:latin typeface="Arial" panose="020B0604020202020204" pitchFamily="34" charset="0"/>
                <a:cs typeface="Arial" panose="020B0604020202020204" pitchFamily="34" charset="0"/>
              </a:rPr>
              <a:t>‹#›</a:t>
            </a:fld>
            <a:endParaRPr lang="en-US" sz="700" b="1">
              <a:solidFill>
                <a:srgbClr val="002E76"/>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A2F0056-677B-5E72-B431-A345B722F535}"/>
              </a:ext>
            </a:extLst>
          </p:cNvPr>
          <p:cNvSpPr/>
          <p:nvPr userDrawn="1"/>
        </p:nvSpPr>
        <p:spPr>
          <a:xfrm>
            <a:off x="0" y="1"/>
            <a:ext cx="9144001" cy="12556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spcBef>
                <a:spcPts val="0"/>
              </a:spcBef>
              <a:spcAft>
                <a:spcPts val="200"/>
              </a:spcAft>
              <a:buFont typeface="Arial" panose="020B0604020202020204" pitchFamily="34" charset="0"/>
              <a:buNone/>
            </a:pPr>
            <a:endParaRPr lang="en-US"/>
          </a:p>
        </p:txBody>
      </p:sp>
      <p:pic>
        <p:nvPicPr>
          <p:cNvPr id="4" name="Graphic 3">
            <a:extLst>
              <a:ext uri="{FF2B5EF4-FFF2-40B4-BE49-F238E27FC236}">
                <a16:creationId xmlns:a16="http://schemas.microsoft.com/office/drawing/2014/main" id="{972B2133-E8E4-8946-4F79-24B2B7F39D87}"/>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174" r="-1" b="51635"/>
          <a:stretch/>
        </p:blipFill>
        <p:spPr>
          <a:xfrm rot="16200000">
            <a:off x="7982970" y="104204"/>
            <a:ext cx="1168402" cy="1134155"/>
          </a:xfrm>
          <a:prstGeom prst="rect">
            <a:avLst/>
          </a:prstGeom>
        </p:spPr>
      </p:pic>
    </p:spTree>
    <p:extLst>
      <p:ext uri="{BB962C8B-B14F-4D97-AF65-F5344CB8AC3E}">
        <p14:creationId xmlns:p14="http://schemas.microsoft.com/office/powerpoint/2010/main" val="2991201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ntent_D">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0B5AC54-E3F6-7DD3-5A2C-B58AB74C1A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1651" y="6344460"/>
            <a:ext cx="1358900" cy="342900"/>
          </a:xfrm>
          <a:prstGeom prst="rect">
            <a:avLst/>
          </a:prstGeom>
        </p:spPr>
      </p:pic>
      <p:sp>
        <p:nvSpPr>
          <p:cNvPr id="9" name="Rectangle 8">
            <a:extLst>
              <a:ext uri="{FF2B5EF4-FFF2-40B4-BE49-F238E27FC236}">
                <a16:creationId xmlns:a16="http://schemas.microsoft.com/office/drawing/2014/main" id="{AF23DF15-856B-3DD1-FB3E-73926A54139F}"/>
              </a:ext>
            </a:extLst>
          </p:cNvPr>
          <p:cNvSpPr/>
          <p:nvPr userDrawn="1"/>
        </p:nvSpPr>
        <p:spPr>
          <a:xfrm>
            <a:off x="8788486" y="6552325"/>
            <a:ext cx="375684" cy="200055"/>
          </a:xfrm>
          <a:prstGeom prst="rect">
            <a:avLst/>
          </a:prstGeom>
        </p:spPr>
        <p:txBody>
          <a:bodyPr wrap="square">
            <a:spAutoFit/>
          </a:bodyPr>
          <a:lstStyle/>
          <a:p>
            <a:pPr marL="0" lvl="0" indent="0" algn="l">
              <a:buFont typeface="Arial" panose="020B0604020202020204" pitchFamily="34" charset="0"/>
              <a:buNone/>
            </a:pPr>
            <a:fld id="{19F6813C-8A72-2E46-8F67-5B4F3E1E4F06}" type="slidenum">
              <a:rPr lang="en-US" sz="700" b="1" smtClean="0">
                <a:solidFill>
                  <a:srgbClr val="002E76"/>
                </a:solidFill>
                <a:latin typeface="Arial" panose="020B0604020202020204" pitchFamily="34" charset="0"/>
                <a:cs typeface="Arial" panose="020B0604020202020204" pitchFamily="34" charset="0"/>
              </a:rPr>
              <a:t>‹#›</a:t>
            </a:fld>
            <a:endParaRPr lang="en-US" sz="700" b="1">
              <a:solidFill>
                <a:srgbClr val="002E76"/>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A2F0056-677B-5E72-B431-A345B722F535}"/>
              </a:ext>
            </a:extLst>
          </p:cNvPr>
          <p:cNvSpPr/>
          <p:nvPr userDrawn="1"/>
        </p:nvSpPr>
        <p:spPr>
          <a:xfrm>
            <a:off x="0" y="1"/>
            <a:ext cx="9144001" cy="12556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spcBef>
                <a:spcPts val="0"/>
              </a:spcBef>
              <a:spcAft>
                <a:spcPts val="200"/>
              </a:spcAft>
              <a:buFont typeface="Arial" panose="020B0604020202020204" pitchFamily="34" charset="0"/>
              <a:buNone/>
            </a:pPr>
            <a:endParaRPr lang="en-US"/>
          </a:p>
        </p:txBody>
      </p:sp>
      <p:pic>
        <p:nvPicPr>
          <p:cNvPr id="4" name="Graphic 3">
            <a:extLst>
              <a:ext uri="{FF2B5EF4-FFF2-40B4-BE49-F238E27FC236}">
                <a16:creationId xmlns:a16="http://schemas.microsoft.com/office/drawing/2014/main" id="{972B2133-E8E4-8946-4F79-24B2B7F39D87}"/>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174" r="-1" b="51635"/>
          <a:stretch/>
        </p:blipFill>
        <p:spPr>
          <a:xfrm rot="16200000">
            <a:off x="7982975" y="104662"/>
            <a:ext cx="1168094" cy="1133856"/>
          </a:xfrm>
          <a:prstGeom prst="rect">
            <a:avLst/>
          </a:prstGeom>
        </p:spPr>
      </p:pic>
    </p:spTree>
    <p:extLst>
      <p:ext uri="{BB962C8B-B14F-4D97-AF65-F5344CB8AC3E}">
        <p14:creationId xmlns:p14="http://schemas.microsoft.com/office/powerpoint/2010/main" val="531889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 Slide_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06D6B56F-745C-054A-8276-9DADC44E0C0F}"/>
              </a:ext>
            </a:extLst>
          </p:cNvPr>
          <p:cNvSpPr>
            <a:spLocks noGrp="1"/>
          </p:cNvSpPr>
          <p:nvPr>
            <p:ph type="title" hasCustomPrompt="1"/>
          </p:nvPr>
        </p:nvSpPr>
        <p:spPr>
          <a:xfrm>
            <a:off x="1021420" y="2259585"/>
            <a:ext cx="6776043" cy="779452"/>
          </a:xfrm>
          <a:prstGeom prst="rect">
            <a:avLst/>
          </a:prstGeom>
        </p:spPr>
        <p:txBody>
          <a:bodyPr anchor="b"/>
          <a:lstStyle>
            <a:lvl1pPr algn="ctr">
              <a:defRPr sz="2000" b="1">
                <a:solidFill>
                  <a:schemeClr val="accent1"/>
                </a:solidFill>
              </a:defRPr>
            </a:lvl1pPr>
          </a:lstStyle>
          <a:p>
            <a:r>
              <a:rPr lang="en-US"/>
              <a:t>Section Divider/Appendix</a:t>
            </a:r>
          </a:p>
        </p:txBody>
      </p:sp>
      <p:sp>
        <p:nvSpPr>
          <p:cNvPr id="5" name="Text Placeholder 2">
            <a:extLst>
              <a:ext uri="{FF2B5EF4-FFF2-40B4-BE49-F238E27FC236}">
                <a16:creationId xmlns:a16="http://schemas.microsoft.com/office/drawing/2014/main" id="{436A7168-AAF8-1C4B-9CA9-8048785338E3}"/>
              </a:ext>
            </a:extLst>
          </p:cNvPr>
          <p:cNvSpPr>
            <a:spLocks noGrp="1"/>
          </p:cNvSpPr>
          <p:nvPr>
            <p:ph type="body" sz="quarter" idx="13" hasCustomPrompt="1"/>
          </p:nvPr>
        </p:nvSpPr>
        <p:spPr>
          <a:xfrm>
            <a:off x="1021420" y="3172939"/>
            <a:ext cx="6776043" cy="840316"/>
          </a:xfrm>
          <a:prstGeom prst="rect">
            <a:avLst/>
          </a:prstGeom>
        </p:spPr>
        <p:txBody>
          <a:bodyPr/>
          <a:lstStyle>
            <a:lvl1pPr marL="0" indent="0" algn="ctr">
              <a:buNone/>
              <a:defRPr sz="16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Insert Subhead</a:t>
            </a:r>
          </a:p>
        </p:txBody>
      </p:sp>
      <p:sp>
        <p:nvSpPr>
          <p:cNvPr id="6" name="Text Placeholder 2">
            <a:extLst>
              <a:ext uri="{FF2B5EF4-FFF2-40B4-BE49-F238E27FC236}">
                <a16:creationId xmlns:a16="http://schemas.microsoft.com/office/drawing/2014/main" id="{7DA05703-BDB0-01EF-ADC7-371D3FF2A7CB}"/>
              </a:ext>
            </a:extLst>
          </p:cNvPr>
          <p:cNvSpPr>
            <a:spLocks noGrp="1"/>
          </p:cNvSpPr>
          <p:nvPr>
            <p:ph type="body" sz="quarter" idx="45" hasCustomPrompt="1"/>
          </p:nvPr>
        </p:nvSpPr>
        <p:spPr>
          <a:xfrm>
            <a:off x="201697" y="6238959"/>
            <a:ext cx="3827462" cy="517427"/>
          </a:xfrm>
        </p:spPr>
        <p:txBody>
          <a:bodyPr anchor="b">
            <a:normAutofit/>
          </a:bodyPr>
          <a:lstStyle>
            <a:lvl1pPr marL="0" indent="0">
              <a:buNone/>
              <a:defRPr sz="700"/>
            </a:lvl1pPr>
          </a:lstStyle>
          <a:p>
            <a:pPr lvl="0"/>
            <a:r>
              <a:rPr lang="en-US"/>
              <a:t>Click to add footnotes</a:t>
            </a:r>
          </a:p>
        </p:txBody>
      </p:sp>
    </p:spTree>
    <p:extLst>
      <p:ext uri="{BB962C8B-B14F-4D97-AF65-F5344CB8AC3E}">
        <p14:creationId xmlns:p14="http://schemas.microsoft.com/office/powerpoint/2010/main" val="2043756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vide Slide_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06D6B56F-745C-054A-8276-9DADC44E0C0F}"/>
              </a:ext>
            </a:extLst>
          </p:cNvPr>
          <p:cNvSpPr>
            <a:spLocks noGrp="1"/>
          </p:cNvSpPr>
          <p:nvPr>
            <p:ph type="title" hasCustomPrompt="1"/>
          </p:nvPr>
        </p:nvSpPr>
        <p:spPr>
          <a:xfrm>
            <a:off x="1021420" y="2259585"/>
            <a:ext cx="6776043" cy="779452"/>
          </a:xfrm>
          <a:prstGeom prst="rect">
            <a:avLst/>
          </a:prstGeom>
        </p:spPr>
        <p:txBody>
          <a:bodyPr anchor="b"/>
          <a:lstStyle>
            <a:lvl1pPr algn="ctr">
              <a:defRPr sz="2000" b="1">
                <a:solidFill>
                  <a:schemeClr val="accent1"/>
                </a:solidFill>
              </a:defRPr>
            </a:lvl1pPr>
          </a:lstStyle>
          <a:p>
            <a:r>
              <a:rPr lang="en-US"/>
              <a:t>Section Divider/Appendix</a:t>
            </a:r>
          </a:p>
        </p:txBody>
      </p:sp>
      <p:sp>
        <p:nvSpPr>
          <p:cNvPr id="5" name="Text Placeholder 2">
            <a:extLst>
              <a:ext uri="{FF2B5EF4-FFF2-40B4-BE49-F238E27FC236}">
                <a16:creationId xmlns:a16="http://schemas.microsoft.com/office/drawing/2014/main" id="{436A7168-AAF8-1C4B-9CA9-8048785338E3}"/>
              </a:ext>
            </a:extLst>
          </p:cNvPr>
          <p:cNvSpPr>
            <a:spLocks noGrp="1"/>
          </p:cNvSpPr>
          <p:nvPr>
            <p:ph type="body" sz="quarter" idx="13" hasCustomPrompt="1"/>
          </p:nvPr>
        </p:nvSpPr>
        <p:spPr>
          <a:xfrm>
            <a:off x="1021420" y="3172939"/>
            <a:ext cx="6776043" cy="840316"/>
          </a:xfrm>
          <a:prstGeom prst="rect">
            <a:avLst/>
          </a:prstGeom>
        </p:spPr>
        <p:txBody>
          <a:bodyPr/>
          <a:lstStyle>
            <a:lvl1pPr marL="0" indent="0" algn="ctr">
              <a:buNone/>
              <a:defRPr sz="16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Insert Subhead</a:t>
            </a:r>
          </a:p>
        </p:txBody>
      </p:sp>
      <p:sp>
        <p:nvSpPr>
          <p:cNvPr id="4" name="Text Placeholder 2">
            <a:extLst>
              <a:ext uri="{FF2B5EF4-FFF2-40B4-BE49-F238E27FC236}">
                <a16:creationId xmlns:a16="http://schemas.microsoft.com/office/drawing/2014/main" id="{F79A84D1-0DF8-3398-EDA8-D8DD23A2A39A}"/>
              </a:ext>
            </a:extLst>
          </p:cNvPr>
          <p:cNvSpPr>
            <a:spLocks noGrp="1"/>
          </p:cNvSpPr>
          <p:nvPr>
            <p:ph type="body" sz="quarter" idx="45" hasCustomPrompt="1"/>
          </p:nvPr>
        </p:nvSpPr>
        <p:spPr>
          <a:xfrm>
            <a:off x="201697" y="6238959"/>
            <a:ext cx="3827462" cy="517427"/>
          </a:xfrm>
        </p:spPr>
        <p:txBody>
          <a:bodyPr anchor="b">
            <a:normAutofit/>
          </a:bodyPr>
          <a:lstStyle>
            <a:lvl1pPr marL="0" indent="0">
              <a:buNone/>
              <a:defRPr sz="700"/>
            </a:lvl1pPr>
          </a:lstStyle>
          <a:p>
            <a:pPr lvl="0"/>
            <a:r>
              <a:rPr lang="en-US"/>
              <a:t>Click to add footnotes</a:t>
            </a:r>
          </a:p>
        </p:txBody>
      </p:sp>
    </p:spTree>
    <p:extLst>
      <p:ext uri="{BB962C8B-B14F-4D97-AF65-F5344CB8AC3E}">
        <p14:creationId xmlns:p14="http://schemas.microsoft.com/office/powerpoint/2010/main" val="1357391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asic Content Layou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1708B91-DC5E-3743-9E4F-9A3674AAB112}"/>
              </a:ext>
            </a:extLst>
          </p:cNvPr>
          <p:cNvSpPr>
            <a:spLocks noGrp="1"/>
          </p:cNvSpPr>
          <p:nvPr>
            <p:ph type="body" sz="quarter" idx="14" hasCustomPrompt="1"/>
          </p:nvPr>
        </p:nvSpPr>
        <p:spPr>
          <a:xfrm>
            <a:off x="488548" y="785079"/>
            <a:ext cx="7886700" cy="430340"/>
          </a:xfrm>
          <a:prstGeom prst="rect">
            <a:avLst/>
          </a:prstGeom>
        </p:spPr>
        <p:txBody>
          <a:bodyPr>
            <a:noAutofit/>
          </a:bodyPr>
          <a:lstStyle>
            <a:lvl1pPr marL="0" indent="0">
              <a:buNone/>
              <a:defRPr sz="1600"/>
            </a:lvl1pPr>
            <a:lvl2pPr marL="457189" indent="0">
              <a:buNone/>
              <a:defRPr sz="1867"/>
            </a:lvl2pPr>
            <a:lvl3pPr marL="914377" indent="0">
              <a:buNone/>
              <a:defRPr sz="1867"/>
            </a:lvl3pPr>
            <a:lvl4pPr marL="1371566" indent="0">
              <a:buNone/>
              <a:defRPr sz="1867"/>
            </a:lvl4pPr>
            <a:lvl5pPr marL="1828754" indent="0">
              <a:buNone/>
              <a:defRPr sz="1867"/>
            </a:lvl5pPr>
          </a:lstStyle>
          <a:p>
            <a:pPr lvl="0"/>
            <a:r>
              <a:rPr lang="en-US"/>
              <a:t>Subhead</a:t>
            </a:r>
          </a:p>
        </p:txBody>
      </p:sp>
      <p:sp>
        <p:nvSpPr>
          <p:cNvPr id="7" name="Text Placeholder 5">
            <a:extLst>
              <a:ext uri="{FF2B5EF4-FFF2-40B4-BE49-F238E27FC236}">
                <a16:creationId xmlns:a16="http://schemas.microsoft.com/office/drawing/2014/main" id="{8CF4C40B-BF6E-8E44-A2E0-ECE5A88A6605}"/>
              </a:ext>
            </a:extLst>
          </p:cNvPr>
          <p:cNvSpPr>
            <a:spLocks noGrp="1"/>
          </p:cNvSpPr>
          <p:nvPr>
            <p:ph type="body" sz="quarter" idx="15"/>
          </p:nvPr>
        </p:nvSpPr>
        <p:spPr>
          <a:xfrm>
            <a:off x="488548" y="388567"/>
            <a:ext cx="7886700" cy="396512"/>
          </a:xfrm>
          <a:prstGeom prst="rect">
            <a:avLst/>
          </a:prstGeom>
        </p:spPr>
        <p:txBody>
          <a:bodyPr anchor="t">
            <a:noAutofit/>
          </a:bodyPr>
          <a:lstStyle>
            <a:lvl1pPr marL="0" indent="0">
              <a:buNone/>
              <a:defRPr sz="2000" b="1">
                <a:solidFill>
                  <a:schemeClr val="accent1"/>
                </a:solidFill>
              </a:defRPr>
            </a:lvl1pPr>
          </a:lstStyle>
          <a:p>
            <a:pPr lvl="0"/>
            <a:r>
              <a:rPr lang="en-US"/>
              <a:t>Click to edit Master text styles</a:t>
            </a:r>
          </a:p>
        </p:txBody>
      </p:sp>
      <p:sp>
        <p:nvSpPr>
          <p:cNvPr id="8" name="Text Placeholder 58">
            <a:extLst>
              <a:ext uri="{FF2B5EF4-FFF2-40B4-BE49-F238E27FC236}">
                <a16:creationId xmlns:a16="http://schemas.microsoft.com/office/drawing/2014/main" id="{A8E59C63-594B-AE4E-A487-366924999516}"/>
              </a:ext>
            </a:extLst>
          </p:cNvPr>
          <p:cNvSpPr>
            <a:spLocks noGrp="1"/>
          </p:cNvSpPr>
          <p:nvPr>
            <p:ph type="body" sz="quarter" idx="44"/>
          </p:nvPr>
        </p:nvSpPr>
        <p:spPr>
          <a:xfrm>
            <a:off x="488549" y="1842638"/>
            <a:ext cx="7886700" cy="4269553"/>
          </a:xfrm>
          <a:prstGeom prst="rect">
            <a:avLst/>
          </a:prstGeom>
        </p:spPr>
        <p:txBody>
          <a:bodyPr>
            <a:normAutofit/>
          </a:bodyPr>
          <a:lstStyle>
            <a:lvl1pPr marL="228594" indent="-228594" algn="l">
              <a:lnSpc>
                <a:spcPct val="100000"/>
              </a:lnSpc>
              <a:buClr>
                <a:schemeClr val="accent1"/>
              </a:buClr>
              <a:buFont typeface="Wingdings" pitchFamily="2" charset="2"/>
              <a:buChar char="§"/>
              <a:defRPr sz="1600">
                <a:solidFill>
                  <a:schemeClr val="tx1"/>
                </a:solidFill>
              </a:defRPr>
            </a:lvl1pPr>
            <a:lvl2pPr marL="685783" indent="-228594" algn="l">
              <a:buClr>
                <a:schemeClr val="accent1"/>
              </a:buClr>
              <a:buFont typeface="System Font Regular"/>
              <a:buChar char="⁃"/>
              <a:defRPr sz="1333">
                <a:solidFill>
                  <a:schemeClr val="tx1"/>
                </a:solidFill>
              </a:defRPr>
            </a:lvl2pPr>
          </a:lstStyle>
          <a:p>
            <a:pPr lvl="0"/>
            <a:r>
              <a:rPr lang="en-US"/>
              <a:t>Click to edit Master text styles</a:t>
            </a:r>
          </a:p>
          <a:p>
            <a:pPr lvl="1"/>
            <a:r>
              <a:rPr lang="en-US"/>
              <a:t>Level 2</a:t>
            </a:r>
          </a:p>
        </p:txBody>
      </p:sp>
      <p:sp>
        <p:nvSpPr>
          <p:cNvPr id="6" name="Text Placeholder 2">
            <a:extLst>
              <a:ext uri="{FF2B5EF4-FFF2-40B4-BE49-F238E27FC236}">
                <a16:creationId xmlns:a16="http://schemas.microsoft.com/office/drawing/2014/main" id="{FDB03CA6-B2EE-2F50-7EE5-C400BDAF31CA}"/>
              </a:ext>
            </a:extLst>
          </p:cNvPr>
          <p:cNvSpPr>
            <a:spLocks noGrp="1"/>
          </p:cNvSpPr>
          <p:nvPr>
            <p:ph type="body" sz="quarter" idx="45" hasCustomPrompt="1"/>
          </p:nvPr>
        </p:nvSpPr>
        <p:spPr>
          <a:xfrm>
            <a:off x="201697" y="6238959"/>
            <a:ext cx="3827462" cy="517427"/>
          </a:xfrm>
        </p:spPr>
        <p:txBody>
          <a:bodyPr anchor="b">
            <a:normAutofit/>
          </a:bodyPr>
          <a:lstStyle>
            <a:lvl1pPr marL="0" indent="0">
              <a:buNone/>
              <a:defRPr sz="700"/>
            </a:lvl1pPr>
          </a:lstStyle>
          <a:p>
            <a:pPr lvl="0"/>
            <a:r>
              <a:rPr lang="en-US"/>
              <a:t>Click to add footnotes</a:t>
            </a:r>
          </a:p>
        </p:txBody>
      </p:sp>
    </p:spTree>
    <p:extLst>
      <p:ext uri="{BB962C8B-B14F-4D97-AF65-F5344CB8AC3E}">
        <p14:creationId xmlns:p14="http://schemas.microsoft.com/office/powerpoint/2010/main" val="296939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3 Ideas with Icon Block">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134D706C-3DB2-1E44-A636-7FFD90DAA16D}"/>
              </a:ext>
            </a:extLst>
          </p:cNvPr>
          <p:cNvSpPr>
            <a:spLocks noGrp="1"/>
          </p:cNvSpPr>
          <p:nvPr>
            <p:ph type="body" sz="quarter" idx="13" hasCustomPrompt="1"/>
          </p:nvPr>
        </p:nvSpPr>
        <p:spPr>
          <a:xfrm>
            <a:off x="488548" y="1049615"/>
            <a:ext cx="7886700" cy="430339"/>
          </a:xfrm>
          <a:prstGeom prst="rect">
            <a:avLst/>
          </a:prstGeom>
        </p:spPr>
        <p:txBody>
          <a:bodyPr>
            <a:noAutofit/>
          </a:bodyPr>
          <a:lstStyle>
            <a:lvl1pPr marL="0" indent="0">
              <a:buNone/>
              <a:defRPr sz="1600"/>
            </a:lvl1pPr>
            <a:lvl2pPr marL="457189" indent="0">
              <a:buNone/>
              <a:defRPr sz="1867"/>
            </a:lvl2pPr>
            <a:lvl3pPr marL="914377" indent="0">
              <a:buNone/>
              <a:defRPr sz="1867"/>
            </a:lvl3pPr>
            <a:lvl4pPr marL="1371566" indent="0">
              <a:buNone/>
              <a:defRPr sz="1867"/>
            </a:lvl4pPr>
            <a:lvl5pPr marL="1828754" indent="0">
              <a:buNone/>
              <a:defRPr sz="1867"/>
            </a:lvl5pPr>
          </a:lstStyle>
          <a:p>
            <a:pPr lvl="0"/>
            <a:r>
              <a:rPr lang="en-US"/>
              <a:t>Subhead</a:t>
            </a:r>
          </a:p>
        </p:txBody>
      </p:sp>
      <p:sp>
        <p:nvSpPr>
          <p:cNvPr id="27" name="Text Placeholder 5">
            <a:extLst>
              <a:ext uri="{FF2B5EF4-FFF2-40B4-BE49-F238E27FC236}">
                <a16:creationId xmlns:a16="http://schemas.microsoft.com/office/drawing/2014/main" id="{2473FAB0-E2A6-A649-A742-D465E689DECB}"/>
              </a:ext>
            </a:extLst>
          </p:cNvPr>
          <p:cNvSpPr>
            <a:spLocks noGrp="1"/>
          </p:cNvSpPr>
          <p:nvPr>
            <p:ph type="body" sz="quarter" idx="14"/>
          </p:nvPr>
        </p:nvSpPr>
        <p:spPr>
          <a:xfrm>
            <a:off x="488548" y="256589"/>
            <a:ext cx="7886700" cy="793024"/>
          </a:xfrm>
          <a:prstGeom prst="rect">
            <a:avLst/>
          </a:prstGeom>
        </p:spPr>
        <p:txBody>
          <a:bodyPr anchor="b">
            <a:noAutofit/>
          </a:bodyPr>
          <a:lstStyle>
            <a:lvl1pPr marL="0" indent="0">
              <a:buNone/>
              <a:defRPr sz="2000" b="1">
                <a:solidFill>
                  <a:schemeClr val="accent1"/>
                </a:solidFill>
              </a:defRPr>
            </a:lvl1pPr>
          </a:lstStyle>
          <a:p>
            <a:pPr lvl="0"/>
            <a:r>
              <a:rPr lang="en-US"/>
              <a:t>Click to edit Master text styles</a:t>
            </a:r>
          </a:p>
        </p:txBody>
      </p:sp>
      <p:sp>
        <p:nvSpPr>
          <p:cNvPr id="10" name="Rectangle 9">
            <a:extLst>
              <a:ext uri="{FF2B5EF4-FFF2-40B4-BE49-F238E27FC236}">
                <a16:creationId xmlns:a16="http://schemas.microsoft.com/office/drawing/2014/main" id="{CF2587B9-0F52-01C8-5FE4-17B0B24085A4}"/>
              </a:ext>
            </a:extLst>
          </p:cNvPr>
          <p:cNvSpPr/>
          <p:nvPr userDrawn="1"/>
        </p:nvSpPr>
        <p:spPr>
          <a:xfrm>
            <a:off x="6776428" y="1850971"/>
            <a:ext cx="1006967" cy="1006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b="0" i="0">
              <a:latin typeface="Arial" panose="020B0604020202020204" pitchFamily="34" charset="0"/>
            </a:endParaRPr>
          </a:p>
        </p:txBody>
      </p:sp>
      <p:sp>
        <p:nvSpPr>
          <p:cNvPr id="11" name="Rectangle 10">
            <a:extLst>
              <a:ext uri="{FF2B5EF4-FFF2-40B4-BE49-F238E27FC236}">
                <a16:creationId xmlns:a16="http://schemas.microsoft.com/office/drawing/2014/main" id="{80EB0FD2-DB04-1621-6E0A-F45C4A20C936}"/>
              </a:ext>
            </a:extLst>
          </p:cNvPr>
          <p:cNvSpPr/>
          <p:nvPr userDrawn="1"/>
        </p:nvSpPr>
        <p:spPr>
          <a:xfrm>
            <a:off x="4086808" y="1850970"/>
            <a:ext cx="1006967" cy="1006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b="0" i="0">
              <a:latin typeface="Arial" panose="020B0604020202020204" pitchFamily="34" charset="0"/>
            </a:endParaRPr>
          </a:p>
        </p:txBody>
      </p:sp>
      <p:sp>
        <p:nvSpPr>
          <p:cNvPr id="12" name="Rectangle 11">
            <a:extLst>
              <a:ext uri="{FF2B5EF4-FFF2-40B4-BE49-F238E27FC236}">
                <a16:creationId xmlns:a16="http://schemas.microsoft.com/office/drawing/2014/main" id="{A4A42510-B737-D591-74EA-0D8A4E1DE799}"/>
              </a:ext>
            </a:extLst>
          </p:cNvPr>
          <p:cNvSpPr/>
          <p:nvPr userDrawn="1"/>
        </p:nvSpPr>
        <p:spPr>
          <a:xfrm>
            <a:off x="1397188" y="1850970"/>
            <a:ext cx="1006967" cy="1006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b="0" i="0">
              <a:latin typeface="Arial" panose="020B0604020202020204" pitchFamily="34" charset="0"/>
            </a:endParaRPr>
          </a:p>
        </p:txBody>
      </p:sp>
      <p:sp>
        <p:nvSpPr>
          <p:cNvPr id="13" name="Text Placeholder 2">
            <a:extLst>
              <a:ext uri="{FF2B5EF4-FFF2-40B4-BE49-F238E27FC236}">
                <a16:creationId xmlns:a16="http://schemas.microsoft.com/office/drawing/2014/main" id="{A9D7DB65-C0BD-0C69-78D9-14B13B3A4E7F}"/>
              </a:ext>
            </a:extLst>
          </p:cNvPr>
          <p:cNvSpPr>
            <a:spLocks noGrp="1"/>
          </p:cNvSpPr>
          <p:nvPr>
            <p:ph type="body" sz="quarter" idx="10"/>
          </p:nvPr>
        </p:nvSpPr>
        <p:spPr>
          <a:xfrm>
            <a:off x="963944" y="3533551"/>
            <a:ext cx="1873448" cy="1522538"/>
          </a:xfrm>
        </p:spPr>
        <p:txBody>
          <a:bodyPr/>
          <a:lstStyle/>
          <a:p>
            <a:pPr marL="0" indent="0">
              <a:buNone/>
            </a:pPr>
            <a:r>
              <a:rPr lang="en-US"/>
              <a:t>Text</a:t>
            </a:r>
          </a:p>
        </p:txBody>
      </p:sp>
      <p:sp>
        <p:nvSpPr>
          <p:cNvPr id="14" name="Text Placeholder 3">
            <a:extLst>
              <a:ext uri="{FF2B5EF4-FFF2-40B4-BE49-F238E27FC236}">
                <a16:creationId xmlns:a16="http://schemas.microsoft.com/office/drawing/2014/main" id="{7AD98A1C-AF75-C034-338F-2E120320D1C8}"/>
              </a:ext>
            </a:extLst>
          </p:cNvPr>
          <p:cNvSpPr>
            <a:spLocks noGrp="1"/>
          </p:cNvSpPr>
          <p:nvPr>
            <p:ph type="body" sz="quarter" idx="11"/>
          </p:nvPr>
        </p:nvSpPr>
        <p:spPr>
          <a:xfrm>
            <a:off x="3653566" y="3533550"/>
            <a:ext cx="1873448" cy="1522538"/>
          </a:xfrm>
        </p:spPr>
        <p:txBody>
          <a:bodyPr/>
          <a:lstStyle/>
          <a:p>
            <a:pPr marL="0" indent="0">
              <a:buNone/>
            </a:pPr>
            <a:r>
              <a:rPr lang="en-US"/>
              <a:t>Text</a:t>
            </a:r>
          </a:p>
        </p:txBody>
      </p:sp>
      <p:sp>
        <p:nvSpPr>
          <p:cNvPr id="15" name="Text Placeholder 4">
            <a:extLst>
              <a:ext uri="{FF2B5EF4-FFF2-40B4-BE49-F238E27FC236}">
                <a16:creationId xmlns:a16="http://schemas.microsoft.com/office/drawing/2014/main" id="{6341F0AD-D94F-152D-07DB-73DD6137EF72}"/>
              </a:ext>
            </a:extLst>
          </p:cNvPr>
          <p:cNvSpPr>
            <a:spLocks noGrp="1"/>
          </p:cNvSpPr>
          <p:nvPr>
            <p:ph type="body" sz="quarter" idx="12"/>
          </p:nvPr>
        </p:nvSpPr>
        <p:spPr>
          <a:xfrm>
            <a:off x="6343188" y="3533550"/>
            <a:ext cx="1873448" cy="1522538"/>
          </a:xfrm>
        </p:spPr>
        <p:txBody>
          <a:bodyPr/>
          <a:lstStyle/>
          <a:p>
            <a:pPr marL="0" indent="0">
              <a:buNone/>
            </a:pPr>
            <a:r>
              <a:rPr lang="en-US"/>
              <a:t>Text</a:t>
            </a:r>
          </a:p>
        </p:txBody>
      </p:sp>
      <p:sp>
        <p:nvSpPr>
          <p:cNvPr id="16" name="Text Placeholder 5">
            <a:extLst>
              <a:ext uri="{FF2B5EF4-FFF2-40B4-BE49-F238E27FC236}">
                <a16:creationId xmlns:a16="http://schemas.microsoft.com/office/drawing/2014/main" id="{F146C911-9EC6-AA06-23EE-0DDE80ECD6CB}"/>
              </a:ext>
            </a:extLst>
          </p:cNvPr>
          <p:cNvSpPr>
            <a:spLocks noGrp="1"/>
          </p:cNvSpPr>
          <p:nvPr>
            <p:ph type="body" sz="quarter" idx="15"/>
          </p:nvPr>
        </p:nvSpPr>
        <p:spPr>
          <a:xfrm>
            <a:off x="6343188" y="3068930"/>
            <a:ext cx="1873448" cy="288924"/>
          </a:xfrm>
        </p:spPr>
        <p:txBody>
          <a:bodyPr>
            <a:normAutofit lnSpcReduction="10000"/>
          </a:bodyPr>
          <a:lstStyle/>
          <a:p>
            <a:r>
              <a:rPr lang="en-US"/>
              <a:t>Idea 3</a:t>
            </a:r>
          </a:p>
        </p:txBody>
      </p:sp>
      <p:sp>
        <p:nvSpPr>
          <p:cNvPr id="17" name="Text Placeholder 6">
            <a:extLst>
              <a:ext uri="{FF2B5EF4-FFF2-40B4-BE49-F238E27FC236}">
                <a16:creationId xmlns:a16="http://schemas.microsoft.com/office/drawing/2014/main" id="{341D8B6D-1598-EA27-2827-6066585E4F89}"/>
              </a:ext>
            </a:extLst>
          </p:cNvPr>
          <p:cNvSpPr>
            <a:spLocks noGrp="1"/>
          </p:cNvSpPr>
          <p:nvPr>
            <p:ph type="body" sz="quarter" idx="18"/>
          </p:nvPr>
        </p:nvSpPr>
        <p:spPr>
          <a:xfrm>
            <a:off x="3635275" y="3068930"/>
            <a:ext cx="1873448" cy="288924"/>
          </a:xfrm>
          <a:ln>
            <a:noFill/>
          </a:ln>
        </p:spPr>
        <p:txBody>
          <a:bodyPr>
            <a:normAutofit lnSpcReduction="10000"/>
          </a:bodyPr>
          <a:lstStyle/>
          <a:p>
            <a:r>
              <a:rPr lang="en-US"/>
              <a:t>Idea 2</a:t>
            </a:r>
          </a:p>
        </p:txBody>
      </p:sp>
      <p:sp>
        <p:nvSpPr>
          <p:cNvPr id="18" name="Text Placeholder 12">
            <a:extLst>
              <a:ext uri="{FF2B5EF4-FFF2-40B4-BE49-F238E27FC236}">
                <a16:creationId xmlns:a16="http://schemas.microsoft.com/office/drawing/2014/main" id="{DFF7ED86-DD14-5104-94C6-5795F753CE5C}"/>
              </a:ext>
            </a:extLst>
          </p:cNvPr>
          <p:cNvSpPr>
            <a:spLocks noGrp="1"/>
          </p:cNvSpPr>
          <p:nvPr>
            <p:ph type="body" sz="quarter" idx="19"/>
          </p:nvPr>
        </p:nvSpPr>
        <p:spPr>
          <a:xfrm>
            <a:off x="963944" y="3068930"/>
            <a:ext cx="1873448" cy="288924"/>
          </a:xfrm>
        </p:spPr>
        <p:txBody>
          <a:bodyPr>
            <a:normAutofit lnSpcReduction="10000"/>
          </a:bodyPr>
          <a:lstStyle/>
          <a:p>
            <a:r>
              <a:rPr lang="en-US"/>
              <a:t>Idea 1</a:t>
            </a:r>
          </a:p>
        </p:txBody>
      </p:sp>
      <p:cxnSp>
        <p:nvCxnSpPr>
          <p:cNvPr id="23" name="Straight Connector 22">
            <a:extLst>
              <a:ext uri="{FF2B5EF4-FFF2-40B4-BE49-F238E27FC236}">
                <a16:creationId xmlns:a16="http://schemas.microsoft.com/office/drawing/2014/main" id="{2C866F3A-496E-93A2-8A29-D7C67C9A9E75}"/>
              </a:ext>
            </a:extLst>
          </p:cNvPr>
          <p:cNvCxnSpPr>
            <a:cxnSpLocks/>
          </p:cNvCxnSpPr>
          <p:nvPr userDrawn="1"/>
        </p:nvCxnSpPr>
        <p:spPr>
          <a:xfrm flipH="1">
            <a:off x="963945" y="3003396"/>
            <a:ext cx="1873447" cy="0"/>
          </a:xfrm>
          <a:prstGeom prst="line">
            <a:avLst/>
          </a:prstGeom>
          <a:ln w="1270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24" name="Straight Connector 23">
            <a:extLst>
              <a:ext uri="{FF2B5EF4-FFF2-40B4-BE49-F238E27FC236}">
                <a16:creationId xmlns:a16="http://schemas.microsoft.com/office/drawing/2014/main" id="{6AA13BFA-5ED4-5905-2608-9C3FB69F9E86}"/>
              </a:ext>
            </a:extLst>
          </p:cNvPr>
          <p:cNvCxnSpPr>
            <a:cxnSpLocks/>
          </p:cNvCxnSpPr>
          <p:nvPr userDrawn="1"/>
        </p:nvCxnSpPr>
        <p:spPr>
          <a:xfrm flipH="1">
            <a:off x="963945" y="3399605"/>
            <a:ext cx="1873447" cy="0"/>
          </a:xfrm>
          <a:prstGeom prst="line">
            <a:avLst/>
          </a:prstGeom>
          <a:ln w="1270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28" name="Straight Connector 27">
            <a:extLst>
              <a:ext uri="{FF2B5EF4-FFF2-40B4-BE49-F238E27FC236}">
                <a16:creationId xmlns:a16="http://schemas.microsoft.com/office/drawing/2014/main" id="{481B8D48-2B16-F056-6103-686743E32405}"/>
              </a:ext>
            </a:extLst>
          </p:cNvPr>
          <p:cNvCxnSpPr>
            <a:cxnSpLocks/>
          </p:cNvCxnSpPr>
          <p:nvPr userDrawn="1"/>
        </p:nvCxnSpPr>
        <p:spPr>
          <a:xfrm flipH="1">
            <a:off x="3635276" y="3003396"/>
            <a:ext cx="1873447" cy="0"/>
          </a:xfrm>
          <a:prstGeom prst="line">
            <a:avLst/>
          </a:prstGeom>
          <a:ln w="1270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29" name="Straight Connector 28">
            <a:extLst>
              <a:ext uri="{FF2B5EF4-FFF2-40B4-BE49-F238E27FC236}">
                <a16:creationId xmlns:a16="http://schemas.microsoft.com/office/drawing/2014/main" id="{096411FC-CBB5-4DB0-957D-D9ADBFF7A181}"/>
              </a:ext>
            </a:extLst>
          </p:cNvPr>
          <p:cNvCxnSpPr>
            <a:cxnSpLocks/>
          </p:cNvCxnSpPr>
          <p:nvPr userDrawn="1"/>
        </p:nvCxnSpPr>
        <p:spPr>
          <a:xfrm flipH="1">
            <a:off x="3635276" y="3399605"/>
            <a:ext cx="1873447" cy="0"/>
          </a:xfrm>
          <a:prstGeom prst="line">
            <a:avLst/>
          </a:prstGeom>
          <a:ln w="1270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30" name="Straight Connector 29">
            <a:extLst>
              <a:ext uri="{FF2B5EF4-FFF2-40B4-BE49-F238E27FC236}">
                <a16:creationId xmlns:a16="http://schemas.microsoft.com/office/drawing/2014/main" id="{A9F00A79-4534-3AFD-1234-C97C4F721ADD}"/>
              </a:ext>
            </a:extLst>
          </p:cNvPr>
          <p:cNvCxnSpPr>
            <a:cxnSpLocks/>
          </p:cNvCxnSpPr>
          <p:nvPr userDrawn="1"/>
        </p:nvCxnSpPr>
        <p:spPr>
          <a:xfrm flipH="1">
            <a:off x="6343188" y="3003396"/>
            <a:ext cx="1873447" cy="0"/>
          </a:xfrm>
          <a:prstGeom prst="line">
            <a:avLst/>
          </a:prstGeom>
          <a:ln w="1270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31" name="Straight Connector 30">
            <a:extLst>
              <a:ext uri="{FF2B5EF4-FFF2-40B4-BE49-F238E27FC236}">
                <a16:creationId xmlns:a16="http://schemas.microsoft.com/office/drawing/2014/main" id="{B174DB93-6683-91AB-08F9-D3D7C302BA34}"/>
              </a:ext>
            </a:extLst>
          </p:cNvPr>
          <p:cNvCxnSpPr>
            <a:cxnSpLocks/>
          </p:cNvCxnSpPr>
          <p:nvPr userDrawn="1"/>
        </p:nvCxnSpPr>
        <p:spPr>
          <a:xfrm flipH="1">
            <a:off x="6343189" y="3424416"/>
            <a:ext cx="1873447" cy="0"/>
          </a:xfrm>
          <a:prstGeom prst="line">
            <a:avLst/>
          </a:prstGeom>
          <a:ln w="12700">
            <a:solidFill>
              <a:schemeClr val="accent1"/>
            </a:solidFill>
          </a:ln>
        </p:spPr>
        <p:style>
          <a:lnRef idx="3">
            <a:schemeClr val="accent4"/>
          </a:lnRef>
          <a:fillRef idx="0">
            <a:schemeClr val="accent4"/>
          </a:fillRef>
          <a:effectRef idx="2">
            <a:schemeClr val="accent4"/>
          </a:effectRef>
          <a:fontRef idx="minor">
            <a:schemeClr val="tx1"/>
          </a:fontRef>
        </p:style>
      </p:cxnSp>
      <p:sp>
        <p:nvSpPr>
          <p:cNvPr id="3" name="Text Placeholder 2">
            <a:extLst>
              <a:ext uri="{FF2B5EF4-FFF2-40B4-BE49-F238E27FC236}">
                <a16:creationId xmlns:a16="http://schemas.microsoft.com/office/drawing/2014/main" id="{C67D1411-2F5A-397F-8B30-80F5AE0C4564}"/>
              </a:ext>
            </a:extLst>
          </p:cNvPr>
          <p:cNvSpPr>
            <a:spLocks noGrp="1"/>
          </p:cNvSpPr>
          <p:nvPr>
            <p:ph type="body" sz="quarter" idx="45" hasCustomPrompt="1"/>
          </p:nvPr>
        </p:nvSpPr>
        <p:spPr>
          <a:xfrm>
            <a:off x="201697" y="6238959"/>
            <a:ext cx="3827462" cy="517427"/>
          </a:xfrm>
        </p:spPr>
        <p:txBody>
          <a:bodyPr anchor="b">
            <a:normAutofit/>
          </a:bodyPr>
          <a:lstStyle>
            <a:lvl1pPr marL="0" indent="0">
              <a:buNone/>
              <a:defRPr sz="700"/>
            </a:lvl1pPr>
          </a:lstStyle>
          <a:p>
            <a:pPr lvl="0"/>
            <a:r>
              <a:rPr lang="en-US"/>
              <a:t>Click to add footnotes</a:t>
            </a:r>
          </a:p>
        </p:txBody>
      </p:sp>
    </p:spTree>
    <p:extLst>
      <p:ext uri="{BB962C8B-B14F-4D97-AF65-F5344CB8AC3E}">
        <p14:creationId xmlns:p14="http://schemas.microsoft.com/office/powerpoint/2010/main" val="3849556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1752"/>
            <a:ext cx="8229600" cy="530352"/>
          </a:xfrm>
        </p:spPr>
        <p:txBody>
          <a:bodyPr anchor="b" anchorCtr="0">
            <a:noAutofit/>
          </a:bodyPr>
          <a:lstStyle>
            <a:lvl1pPr>
              <a:defRPr sz="2000"/>
            </a:lvl1pPr>
          </a:lstStyle>
          <a:p>
            <a:r>
              <a:rPr lang="en-US"/>
              <a:t>Click to edit Master title style</a:t>
            </a:r>
          </a:p>
        </p:txBody>
      </p:sp>
      <p:sp>
        <p:nvSpPr>
          <p:cNvPr id="3" name="Content Placeholder 2"/>
          <p:cNvSpPr>
            <a:spLocks noGrp="1"/>
          </p:cNvSpPr>
          <p:nvPr>
            <p:ph idx="1"/>
          </p:nvPr>
        </p:nvSpPr>
        <p:spPr>
          <a:xfrm>
            <a:off x="457200" y="1371600"/>
            <a:ext cx="8229600" cy="4469384"/>
          </a:xfrm>
        </p:spPr>
        <p:txBody>
          <a:bodyPr/>
          <a:lstStyle>
            <a:lvl1pPr>
              <a:defRPr sz="1800"/>
            </a:lvl1pPr>
            <a:lvl2pPr>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p:nvPr>
        </p:nvSpPr>
        <p:spPr>
          <a:xfrm>
            <a:off x="457200" y="896112"/>
            <a:ext cx="8229600" cy="384048"/>
          </a:xfrm>
        </p:spPr>
        <p:txBody>
          <a:bodyPr>
            <a:noAutofit/>
          </a:bodyPr>
          <a:lstStyle>
            <a:lvl1pPr marL="0" indent="0">
              <a:buFontTx/>
              <a:buNone/>
              <a:defRPr sz="1600" b="0">
                <a:solidFill>
                  <a:schemeClr val="tx1"/>
                </a:solidFill>
              </a:defRPr>
            </a:lvl1pPr>
          </a:lstStyle>
          <a:p>
            <a:pPr lvl="0"/>
            <a:r>
              <a:rPr lang="en-US"/>
              <a:t>Click to edit Master text styles</a:t>
            </a:r>
          </a:p>
        </p:txBody>
      </p:sp>
      <p:sp>
        <p:nvSpPr>
          <p:cNvPr id="5" name="Text Placeholder 2">
            <a:extLst>
              <a:ext uri="{FF2B5EF4-FFF2-40B4-BE49-F238E27FC236}">
                <a16:creationId xmlns:a16="http://schemas.microsoft.com/office/drawing/2014/main" id="{9B349CDB-ACAA-C092-ECE8-CD1AE68B8B3E}"/>
              </a:ext>
            </a:extLst>
          </p:cNvPr>
          <p:cNvSpPr>
            <a:spLocks noGrp="1"/>
          </p:cNvSpPr>
          <p:nvPr>
            <p:ph type="body" sz="quarter" idx="45" hasCustomPrompt="1"/>
          </p:nvPr>
        </p:nvSpPr>
        <p:spPr>
          <a:xfrm>
            <a:off x="201697" y="6238959"/>
            <a:ext cx="3827462" cy="517427"/>
          </a:xfrm>
        </p:spPr>
        <p:txBody>
          <a:bodyPr anchor="b">
            <a:normAutofit/>
          </a:bodyPr>
          <a:lstStyle>
            <a:lvl1pPr marL="0" indent="0">
              <a:buNone/>
              <a:defRPr sz="700"/>
            </a:lvl1pPr>
          </a:lstStyle>
          <a:p>
            <a:pPr lvl="0"/>
            <a:r>
              <a:rPr lang="en-US"/>
              <a:t>Click to add footnotes</a:t>
            </a:r>
          </a:p>
        </p:txBody>
      </p:sp>
    </p:spTree>
    <p:extLst>
      <p:ext uri="{BB962C8B-B14F-4D97-AF65-F5344CB8AC3E}">
        <p14:creationId xmlns:p14="http://schemas.microsoft.com/office/powerpoint/2010/main" val="147382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Ideas Box Blue">
    <p:spTree>
      <p:nvGrpSpPr>
        <p:cNvPr id="1" name=""/>
        <p:cNvGrpSpPr/>
        <p:nvPr/>
      </p:nvGrpSpPr>
      <p:grpSpPr>
        <a:xfrm>
          <a:off x="0" y="0"/>
          <a:ext cx="0" cy="0"/>
          <a:chOff x="0" y="0"/>
          <a:chExt cx="0" cy="0"/>
        </a:xfrm>
      </p:grpSpPr>
      <p:sp>
        <p:nvSpPr>
          <p:cNvPr id="30" name="Text Placeholder 58">
            <a:extLst>
              <a:ext uri="{FF2B5EF4-FFF2-40B4-BE49-F238E27FC236}">
                <a16:creationId xmlns:a16="http://schemas.microsoft.com/office/drawing/2014/main" id="{71228765-59CC-9543-8DEC-A57E86499BD5}"/>
              </a:ext>
            </a:extLst>
          </p:cNvPr>
          <p:cNvSpPr>
            <a:spLocks noGrp="1"/>
          </p:cNvSpPr>
          <p:nvPr>
            <p:ph type="body" sz="quarter" idx="10"/>
          </p:nvPr>
        </p:nvSpPr>
        <p:spPr>
          <a:xfrm>
            <a:off x="519738" y="2446434"/>
            <a:ext cx="3823514" cy="1493063"/>
          </a:xfrm>
          <a:prstGeom prst="rect">
            <a:avLst/>
          </a:prstGeom>
        </p:spPr>
        <p:txBody>
          <a:bodyPr>
            <a:normAutofit/>
          </a:bodyPr>
          <a:lstStyle>
            <a:lvl1pPr marL="171450" indent="-171450" algn="l">
              <a:lnSpc>
                <a:spcPct val="100000"/>
              </a:lnSpc>
              <a:buClr>
                <a:schemeClr val="accent1"/>
              </a:buClr>
              <a:buFont typeface="Wingdings" pitchFamily="2" charset="2"/>
              <a:buChar char="§"/>
              <a:defRPr sz="1200">
                <a:solidFill>
                  <a:schemeClr val="tx1"/>
                </a:solidFill>
              </a:defRPr>
            </a:lvl1pPr>
            <a:lvl2pPr marL="514350" indent="-171450">
              <a:buClr>
                <a:schemeClr val="accent1"/>
              </a:buClr>
              <a:buFont typeface="System Font Regular"/>
              <a:buChar char="⁃"/>
              <a:defRPr sz="1000"/>
            </a:lvl2pPr>
          </a:lstStyle>
          <a:p>
            <a:pPr lvl="0"/>
            <a:r>
              <a:rPr lang="en-US"/>
              <a:t>Click to edit Master text styles</a:t>
            </a:r>
          </a:p>
          <a:p>
            <a:pPr lvl="1"/>
            <a:r>
              <a:rPr lang="en-US"/>
              <a:t>Level 2</a:t>
            </a:r>
          </a:p>
        </p:txBody>
      </p:sp>
      <p:sp>
        <p:nvSpPr>
          <p:cNvPr id="35" name="Text Placeholder 58">
            <a:extLst>
              <a:ext uri="{FF2B5EF4-FFF2-40B4-BE49-F238E27FC236}">
                <a16:creationId xmlns:a16="http://schemas.microsoft.com/office/drawing/2014/main" id="{25280D1D-49BB-F84D-86BB-C06F54D94476}"/>
              </a:ext>
            </a:extLst>
          </p:cNvPr>
          <p:cNvSpPr>
            <a:spLocks noGrp="1"/>
          </p:cNvSpPr>
          <p:nvPr>
            <p:ph type="body" sz="quarter" idx="15" hasCustomPrompt="1"/>
          </p:nvPr>
        </p:nvSpPr>
        <p:spPr>
          <a:xfrm>
            <a:off x="519738" y="4772077"/>
            <a:ext cx="3823514" cy="1486015"/>
          </a:xfrm>
          <a:prstGeom prst="rect">
            <a:avLst/>
          </a:prstGeom>
        </p:spPr>
        <p:txBody>
          <a:bodyPr>
            <a:normAutofit/>
          </a:bodyPr>
          <a:lstStyle>
            <a:lvl1pPr marL="171450" indent="-171450" algn="l">
              <a:lnSpc>
                <a:spcPct val="100000"/>
              </a:lnSpc>
              <a:buClr>
                <a:schemeClr val="accent1"/>
              </a:buClr>
              <a:buFont typeface="Wingdings" pitchFamily="2" charset="2"/>
              <a:buChar char="§"/>
              <a:defRPr sz="1200">
                <a:solidFill>
                  <a:schemeClr val="tx1"/>
                </a:solidFill>
              </a:defRPr>
            </a:lvl1pPr>
            <a:lvl2pPr marL="514350" indent="-171450">
              <a:buClr>
                <a:schemeClr val="accent1"/>
              </a:buClr>
              <a:buFont typeface="System Font Regular"/>
              <a:buChar char="⁃"/>
              <a:defRPr sz="1000"/>
            </a:lvl2pPr>
          </a:lstStyle>
          <a:p>
            <a:pPr lvl="0"/>
            <a:r>
              <a:rPr lang="en-US"/>
              <a:t>Click to edit Master text styles </a:t>
            </a:r>
          </a:p>
          <a:p>
            <a:pPr lvl="1"/>
            <a:r>
              <a:rPr lang="en-US"/>
              <a:t>Level 2</a:t>
            </a:r>
          </a:p>
        </p:txBody>
      </p:sp>
      <p:sp>
        <p:nvSpPr>
          <p:cNvPr id="37" name="Text Placeholder 58">
            <a:extLst>
              <a:ext uri="{FF2B5EF4-FFF2-40B4-BE49-F238E27FC236}">
                <a16:creationId xmlns:a16="http://schemas.microsoft.com/office/drawing/2014/main" id="{823C7413-F244-1849-8641-C89DE9E14040}"/>
              </a:ext>
            </a:extLst>
          </p:cNvPr>
          <p:cNvSpPr>
            <a:spLocks noGrp="1"/>
          </p:cNvSpPr>
          <p:nvPr>
            <p:ph type="body" sz="quarter" idx="16"/>
          </p:nvPr>
        </p:nvSpPr>
        <p:spPr>
          <a:xfrm>
            <a:off x="4488125" y="2446434"/>
            <a:ext cx="3823514" cy="1493063"/>
          </a:xfrm>
          <a:prstGeom prst="rect">
            <a:avLst/>
          </a:prstGeom>
        </p:spPr>
        <p:txBody>
          <a:bodyPr>
            <a:normAutofit/>
          </a:bodyPr>
          <a:lstStyle>
            <a:lvl1pPr marL="171450" indent="-171450" algn="l">
              <a:lnSpc>
                <a:spcPct val="100000"/>
              </a:lnSpc>
              <a:buClr>
                <a:schemeClr val="accent1"/>
              </a:buClr>
              <a:buFont typeface="Wingdings" pitchFamily="2" charset="2"/>
              <a:buChar char="§"/>
              <a:defRPr sz="1200">
                <a:solidFill>
                  <a:schemeClr val="tx1"/>
                </a:solidFill>
              </a:defRPr>
            </a:lvl1pPr>
            <a:lvl2pPr marL="514350" indent="-171450">
              <a:buClr>
                <a:schemeClr val="accent1"/>
              </a:buClr>
              <a:buFont typeface="System Font Regular"/>
              <a:buChar char="⁃"/>
              <a:defRPr sz="1000"/>
            </a:lvl2pPr>
          </a:lstStyle>
          <a:p>
            <a:pPr lvl="0"/>
            <a:r>
              <a:rPr lang="en-US"/>
              <a:t>Click to edit Master text styles</a:t>
            </a:r>
          </a:p>
          <a:p>
            <a:pPr lvl="1"/>
            <a:r>
              <a:rPr lang="en-US" sz="1000"/>
              <a:t>Level 2</a:t>
            </a:r>
            <a:endParaRPr lang="en-US"/>
          </a:p>
        </p:txBody>
      </p:sp>
      <p:sp>
        <p:nvSpPr>
          <p:cNvPr id="38" name="Text Placeholder 58">
            <a:extLst>
              <a:ext uri="{FF2B5EF4-FFF2-40B4-BE49-F238E27FC236}">
                <a16:creationId xmlns:a16="http://schemas.microsoft.com/office/drawing/2014/main" id="{E8E487B1-8FC5-AC4F-B0BB-2EEF7BC46A80}"/>
              </a:ext>
            </a:extLst>
          </p:cNvPr>
          <p:cNvSpPr>
            <a:spLocks noGrp="1"/>
          </p:cNvSpPr>
          <p:nvPr>
            <p:ph type="body" sz="quarter" idx="17"/>
          </p:nvPr>
        </p:nvSpPr>
        <p:spPr>
          <a:xfrm>
            <a:off x="4488125" y="4773062"/>
            <a:ext cx="3823514" cy="1485029"/>
          </a:xfrm>
          <a:prstGeom prst="rect">
            <a:avLst/>
          </a:prstGeom>
        </p:spPr>
        <p:txBody>
          <a:bodyPr>
            <a:normAutofit/>
          </a:bodyPr>
          <a:lstStyle>
            <a:lvl1pPr marL="171450" indent="-171450" algn="l">
              <a:lnSpc>
                <a:spcPct val="100000"/>
              </a:lnSpc>
              <a:buClr>
                <a:schemeClr val="accent1"/>
              </a:buClr>
              <a:buFont typeface="Wingdings" pitchFamily="2" charset="2"/>
              <a:buChar char="§"/>
              <a:defRPr sz="1200">
                <a:solidFill>
                  <a:schemeClr val="tx1"/>
                </a:solidFill>
              </a:defRPr>
            </a:lvl1pPr>
            <a:lvl2pPr marL="514350" indent="-171450">
              <a:buClr>
                <a:schemeClr val="accent1"/>
              </a:buClr>
              <a:buFont typeface="System Font Regular"/>
              <a:buChar char="⁃"/>
              <a:defRPr sz="1000"/>
            </a:lvl2pPr>
          </a:lstStyle>
          <a:p>
            <a:pPr lvl="0"/>
            <a:r>
              <a:rPr lang="en-US"/>
              <a:t>Click to edit Master text styles</a:t>
            </a:r>
          </a:p>
          <a:p>
            <a:pPr lvl="1"/>
            <a:r>
              <a:rPr lang="en-US" sz="1000"/>
              <a:t>Level 2</a:t>
            </a:r>
            <a:endParaRPr lang="en-US"/>
          </a:p>
        </p:txBody>
      </p:sp>
      <p:sp>
        <p:nvSpPr>
          <p:cNvPr id="16" name="Text Placeholder 2">
            <a:extLst>
              <a:ext uri="{FF2B5EF4-FFF2-40B4-BE49-F238E27FC236}">
                <a16:creationId xmlns:a16="http://schemas.microsoft.com/office/drawing/2014/main" id="{935BA3CE-9000-934A-9B99-71A52724378B}"/>
              </a:ext>
            </a:extLst>
          </p:cNvPr>
          <p:cNvSpPr>
            <a:spLocks noGrp="1"/>
          </p:cNvSpPr>
          <p:nvPr>
            <p:ph type="body" sz="quarter" idx="20" hasCustomPrompt="1"/>
          </p:nvPr>
        </p:nvSpPr>
        <p:spPr>
          <a:xfrm>
            <a:off x="488548" y="1049614"/>
            <a:ext cx="7886700" cy="430340"/>
          </a:xfrm>
          <a:prstGeom prst="rect">
            <a:avLst/>
          </a:prstGeom>
        </p:spPr>
        <p:txBody>
          <a:bodyPr/>
          <a:lstStyle>
            <a:lvl1pPr marL="0" indent="0">
              <a:buNone/>
              <a:defRPr sz="16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Subhead</a:t>
            </a:r>
          </a:p>
        </p:txBody>
      </p:sp>
      <p:sp>
        <p:nvSpPr>
          <p:cNvPr id="18" name="Text Placeholder 5">
            <a:extLst>
              <a:ext uri="{FF2B5EF4-FFF2-40B4-BE49-F238E27FC236}">
                <a16:creationId xmlns:a16="http://schemas.microsoft.com/office/drawing/2014/main" id="{EAE9BB6A-08BA-9142-8485-DF91F5C01603}"/>
              </a:ext>
            </a:extLst>
          </p:cNvPr>
          <p:cNvSpPr>
            <a:spLocks noGrp="1"/>
          </p:cNvSpPr>
          <p:nvPr>
            <p:ph type="body" sz="quarter" idx="21"/>
          </p:nvPr>
        </p:nvSpPr>
        <p:spPr>
          <a:xfrm>
            <a:off x="488548" y="256589"/>
            <a:ext cx="7886700" cy="793024"/>
          </a:xfrm>
          <a:prstGeom prst="rect">
            <a:avLst/>
          </a:prstGeom>
        </p:spPr>
        <p:txBody>
          <a:bodyPr anchor="b"/>
          <a:lstStyle>
            <a:lvl1pPr marL="0" indent="0">
              <a:buNone/>
              <a:defRPr sz="2000" b="1">
                <a:solidFill>
                  <a:schemeClr val="accent1"/>
                </a:solidFill>
              </a:defRPr>
            </a:lvl1pPr>
          </a:lstStyle>
          <a:p>
            <a:pPr lvl="0"/>
            <a:r>
              <a:rPr lang="en-US"/>
              <a:t>Click to edit Master text styles</a:t>
            </a:r>
          </a:p>
        </p:txBody>
      </p:sp>
      <p:sp>
        <p:nvSpPr>
          <p:cNvPr id="22" name="Text Placeholder 64">
            <a:extLst>
              <a:ext uri="{FF2B5EF4-FFF2-40B4-BE49-F238E27FC236}">
                <a16:creationId xmlns:a16="http://schemas.microsoft.com/office/drawing/2014/main" id="{7E7C7459-5FAB-024E-86FF-9B05B794C2B7}"/>
              </a:ext>
            </a:extLst>
          </p:cNvPr>
          <p:cNvSpPr>
            <a:spLocks noGrp="1"/>
          </p:cNvSpPr>
          <p:nvPr>
            <p:ph type="body" sz="quarter" idx="13" hasCustomPrompt="1"/>
          </p:nvPr>
        </p:nvSpPr>
        <p:spPr>
          <a:xfrm>
            <a:off x="481276" y="1842638"/>
            <a:ext cx="3884588" cy="460199"/>
          </a:xfrm>
          <a:prstGeom prst="rect">
            <a:avLst/>
          </a:prstGeom>
          <a:solidFill>
            <a:schemeClr val="accent1"/>
          </a:solidFill>
        </p:spPr>
        <p:txBody>
          <a:bodyPr lIns="91440" tIns="91440" rIns="91440" bIns="91440" anchor="ctr">
            <a:normAutofit/>
          </a:bodyPr>
          <a:lstStyle>
            <a:lvl1pPr marL="0" indent="0" algn="l">
              <a:buNone/>
              <a:defRPr sz="1600" b="1">
                <a:solidFill>
                  <a:schemeClr val="bg1"/>
                </a:solidFill>
              </a:defRPr>
            </a:lvl1pPr>
          </a:lstStyle>
          <a:p>
            <a:pPr lvl="0"/>
            <a:r>
              <a:rPr lang="en-US"/>
              <a:t>Idea 1</a:t>
            </a:r>
          </a:p>
        </p:txBody>
      </p:sp>
      <p:sp>
        <p:nvSpPr>
          <p:cNvPr id="24" name="Text Placeholder 64">
            <a:extLst>
              <a:ext uri="{FF2B5EF4-FFF2-40B4-BE49-F238E27FC236}">
                <a16:creationId xmlns:a16="http://schemas.microsoft.com/office/drawing/2014/main" id="{D8A73AB8-BA66-3043-A127-9E334F80C381}"/>
              </a:ext>
            </a:extLst>
          </p:cNvPr>
          <p:cNvSpPr>
            <a:spLocks noGrp="1"/>
          </p:cNvSpPr>
          <p:nvPr>
            <p:ph type="body" sz="quarter" idx="22" hasCustomPrompt="1"/>
          </p:nvPr>
        </p:nvSpPr>
        <p:spPr>
          <a:xfrm>
            <a:off x="4448072" y="1842638"/>
            <a:ext cx="3884588" cy="460199"/>
          </a:xfrm>
          <a:prstGeom prst="rect">
            <a:avLst/>
          </a:prstGeom>
          <a:solidFill>
            <a:schemeClr val="accent1"/>
          </a:solidFill>
        </p:spPr>
        <p:txBody>
          <a:bodyPr lIns="91440" tIns="91440" rIns="91440" bIns="91440" anchor="ctr">
            <a:normAutofit/>
          </a:bodyPr>
          <a:lstStyle>
            <a:lvl1pPr marL="0" indent="0" algn="l">
              <a:buNone/>
              <a:defRPr sz="1600" b="1">
                <a:solidFill>
                  <a:schemeClr val="bg1"/>
                </a:solidFill>
              </a:defRPr>
            </a:lvl1pPr>
          </a:lstStyle>
          <a:p>
            <a:pPr lvl="0"/>
            <a:r>
              <a:rPr lang="en-US"/>
              <a:t>Idea 2</a:t>
            </a:r>
          </a:p>
        </p:txBody>
      </p:sp>
      <p:sp>
        <p:nvSpPr>
          <p:cNvPr id="25" name="Text Placeholder 64">
            <a:extLst>
              <a:ext uri="{FF2B5EF4-FFF2-40B4-BE49-F238E27FC236}">
                <a16:creationId xmlns:a16="http://schemas.microsoft.com/office/drawing/2014/main" id="{D85E480C-8A24-B44A-8135-8CABC0138BC0}"/>
              </a:ext>
            </a:extLst>
          </p:cNvPr>
          <p:cNvSpPr>
            <a:spLocks noGrp="1"/>
          </p:cNvSpPr>
          <p:nvPr>
            <p:ph type="body" sz="quarter" idx="23" hasCustomPrompt="1"/>
          </p:nvPr>
        </p:nvSpPr>
        <p:spPr>
          <a:xfrm>
            <a:off x="4448072" y="4160939"/>
            <a:ext cx="3884588" cy="460199"/>
          </a:xfrm>
          <a:prstGeom prst="rect">
            <a:avLst/>
          </a:prstGeom>
          <a:solidFill>
            <a:schemeClr val="accent1"/>
          </a:solidFill>
        </p:spPr>
        <p:txBody>
          <a:bodyPr lIns="91440" tIns="91440" rIns="91440" bIns="91440" anchor="ctr">
            <a:normAutofit/>
          </a:bodyPr>
          <a:lstStyle>
            <a:lvl1pPr marL="0" indent="0" algn="l">
              <a:buNone/>
              <a:defRPr sz="1600" b="1">
                <a:solidFill>
                  <a:schemeClr val="bg1"/>
                </a:solidFill>
              </a:defRPr>
            </a:lvl1pPr>
          </a:lstStyle>
          <a:p>
            <a:pPr lvl="0"/>
            <a:r>
              <a:rPr lang="en-US"/>
              <a:t>Idea 4</a:t>
            </a:r>
          </a:p>
        </p:txBody>
      </p:sp>
      <p:sp>
        <p:nvSpPr>
          <p:cNvPr id="26" name="Text Placeholder 64">
            <a:extLst>
              <a:ext uri="{FF2B5EF4-FFF2-40B4-BE49-F238E27FC236}">
                <a16:creationId xmlns:a16="http://schemas.microsoft.com/office/drawing/2014/main" id="{6EFC58CB-5C14-E74D-85F5-77E38B09FB0E}"/>
              </a:ext>
            </a:extLst>
          </p:cNvPr>
          <p:cNvSpPr>
            <a:spLocks noGrp="1"/>
          </p:cNvSpPr>
          <p:nvPr>
            <p:ph type="body" sz="quarter" idx="24" hasCustomPrompt="1"/>
          </p:nvPr>
        </p:nvSpPr>
        <p:spPr>
          <a:xfrm>
            <a:off x="481276" y="4160939"/>
            <a:ext cx="3884588" cy="460199"/>
          </a:xfrm>
          <a:prstGeom prst="rect">
            <a:avLst/>
          </a:prstGeom>
          <a:solidFill>
            <a:schemeClr val="accent1"/>
          </a:solidFill>
        </p:spPr>
        <p:txBody>
          <a:bodyPr lIns="91440" tIns="91440" rIns="91440" bIns="91440" anchor="ctr">
            <a:normAutofit/>
          </a:bodyPr>
          <a:lstStyle>
            <a:lvl1pPr marL="0" indent="0" algn="l">
              <a:buNone/>
              <a:defRPr sz="1600" b="1">
                <a:solidFill>
                  <a:schemeClr val="bg1"/>
                </a:solidFill>
              </a:defRPr>
            </a:lvl1pPr>
          </a:lstStyle>
          <a:p>
            <a:pPr lvl="0"/>
            <a:r>
              <a:rPr lang="en-US"/>
              <a:t>Idea 3</a:t>
            </a:r>
          </a:p>
        </p:txBody>
      </p:sp>
      <p:sp>
        <p:nvSpPr>
          <p:cNvPr id="3" name="Text Placeholder 2">
            <a:extLst>
              <a:ext uri="{FF2B5EF4-FFF2-40B4-BE49-F238E27FC236}">
                <a16:creationId xmlns:a16="http://schemas.microsoft.com/office/drawing/2014/main" id="{90E1AFFB-0F5F-3582-3D35-FCCF58377802}"/>
              </a:ext>
            </a:extLst>
          </p:cNvPr>
          <p:cNvSpPr>
            <a:spLocks noGrp="1"/>
          </p:cNvSpPr>
          <p:nvPr>
            <p:ph type="body" sz="quarter" idx="45" hasCustomPrompt="1"/>
          </p:nvPr>
        </p:nvSpPr>
        <p:spPr>
          <a:xfrm>
            <a:off x="201697" y="6238959"/>
            <a:ext cx="3827462" cy="517427"/>
          </a:xfrm>
        </p:spPr>
        <p:txBody>
          <a:bodyPr anchor="b">
            <a:normAutofit/>
          </a:bodyPr>
          <a:lstStyle>
            <a:lvl1pPr marL="0" indent="0">
              <a:buNone/>
              <a:defRPr sz="700"/>
            </a:lvl1pPr>
          </a:lstStyle>
          <a:p>
            <a:pPr lvl="0"/>
            <a:r>
              <a:rPr lang="en-US"/>
              <a:t>Click to add footnotes</a:t>
            </a:r>
          </a:p>
        </p:txBody>
      </p:sp>
    </p:spTree>
    <p:extLst>
      <p:ext uri="{BB962C8B-B14F-4D97-AF65-F5344CB8AC3E}">
        <p14:creationId xmlns:p14="http://schemas.microsoft.com/office/powerpoint/2010/main" val="637255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1515918" y="1836644"/>
            <a:ext cx="3147291" cy="386603"/>
          </a:xfrm>
          <a:prstGeom prst="rect">
            <a:avLst/>
          </a:prstGeom>
          <a:noFill/>
          <a:ln w="0" cmpd="sng">
            <a:noFill/>
            <a:prstDash val="solid"/>
          </a:ln>
        </p:spPr>
        <p:txBody>
          <a:bodyPr vert="horz" lIns="0" tIns="0" rIns="0" bIns="0" anchor="t"/>
          <a:lstStyle>
            <a:lvl1pPr marL="0" marR="0" indent="0" algn="l">
              <a:lnSpc>
                <a:spcPts val="3000"/>
              </a:lnSpc>
              <a:spcAft>
                <a:spcPts val="0"/>
              </a:spcAft>
              <a:defRPr/>
            </a:lvl1pPr>
          </a:lstStyle>
          <a:p>
            <a:pPr marL="0" marR="0" indent="0" algn="l">
              <a:lnSpc>
                <a:spcPts val="3400"/>
              </a:lnSpc>
              <a:spcAft>
                <a:spcPts val="0"/>
              </a:spcAft>
            </a:pPr>
            <a:r>
              <a:rPr lang="en-US" sz="2647" b="1" spc="0">
                <a:solidFill>
                  <a:srgbClr val="FFFFFF"/>
                </a:solidFill>
                <a:latin typeface="Arial" panose="02020603050405020304" pitchFamily="2"/>
              </a:rPr>
              <a:t>Third Quarter 2023 </a:t>
            </a:r>
          </a:p>
        </p:txBody>
      </p:sp>
      <p:sp>
        <p:nvSpPr>
          <p:cNvPr id="5" name="Text Placeholder 4"/>
          <p:cNvSpPr>
            <a:spLocks noGrp="1"/>
          </p:cNvSpPr>
          <p:nvPr>
            <p:ph type="body" idx="10"/>
          </p:nvPr>
        </p:nvSpPr>
        <p:spPr>
          <a:xfrm>
            <a:off x="1518228" y="2223247"/>
            <a:ext cx="4006850" cy="424143"/>
          </a:xfrm>
          <a:prstGeom prst="rect">
            <a:avLst/>
          </a:prstGeom>
          <a:noFill/>
          <a:ln w="0" cmpd="sng">
            <a:noFill/>
            <a:prstDash val="solid"/>
          </a:ln>
        </p:spPr>
        <p:txBody>
          <a:bodyPr vert="horz" lIns="0" tIns="0" rIns="0" bIns="0" anchor="t"/>
          <a:lstStyle>
            <a:lvl1pPr marL="0" marR="0" indent="0" algn="just">
              <a:lnSpc>
                <a:spcPts val="1677"/>
              </a:lnSpc>
              <a:spcAft>
                <a:spcPts val="0"/>
              </a:spcAft>
              <a:defRPr/>
            </a:lvl1pPr>
          </a:lstStyle>
          <a:p>
            <a:pPr marL="0" marR="0" indent="0" algn="just">
              <a:lnSpc>
                <a:spcPts val="1900"/>
              </a:lnSpc>
              <a:spcAft>
                <a:spcPts val="0"/>
              </a:spcAft>
            </a:pPr>
            <a:r>
              <a:rPr lang="en-US" sz="1500" spc="0">
                <a:solidFill>
                  <a:srgbClr val="FFFFFF"/>
                </a:solidFill>
                <a:latin typeface="Arial" panose="02020603050405020304" pitchFamily="2"/>
              </a:rPr>
              <a:t>Financial and operating results for the period ended September 30, 2023 </a:t>
            </a:r>
          </a:p>
        </p:txBody>
      </p:sp>
      <p:sp>
        <p:nvSpPr>
          <p:cNvPr id="6" name="Text Placeholder 5"/>
          <p:cNvSpPr>
            <a:spLocks noGrp="1"/>
          </p:cNvSpPr>
          <p:nvPr>
            <p:ph type="body" idx="10"/>
          </p:nvPr>
        </p:nvSpPr>
        <p:spPr>
          <a:xfrm>
            <a:off x="1559791" y="3165102"/>
            <a:ext cx="1657350" cy="219075"/>
          </a:xfrm>
          <a:prstGeom prst="rect">
            <a:avLst/>
          </a:prstGeom>
          <a:noFill/>
          <a:ln w="0" cmpd="sng">
            <a:noFill/>
            <a:prstDash val="solid"/>
          </a:ln>
        </p:spPr>
        <p:txBody>
          <a:bodyPr vert="horz" lIns="0" tIns="0" rIns="0" bIns="0" anchor="t"/>
          <a:lstStyle>
            <a:lvl1pPr marL="0" marR="0" indent="0" algn="l">
              <a:lnSpc>
                <a:spcPts val="1677"/>
              </a:lnSpc>
              <a:spcAft>
                <a:spcPts val="0"/>
              </a:spcAft>
              <a:defRPr/>
            </a:lvl1pPr>
          </a:lstStyle>
          <a:p>
            <a:pPr marL="0" marR="0" indent="0" algn="l">
              <a:lnSpc>
                <a:spcPts val="1900"/>
              </a:lnSpc>
              <a:spcAft>
                <a:spcPts val="0"/>
              </a:spcAft>
            </a:pPr>
            <a:r>
              <a:rPr lang="en-US" sz="1500" spc="-18">
                <a:solidFill>
                  <a:srgbClr val="FFFFFF"/>
                </a:solidFill>
                <a:latin typeface="Arial" panose="02020603050405020304" pitchFamily="2"/>
              </a:rPr>
              <a:t>November 6, 2023 </a:t>
            </a:r>
          </a:p>
        </p:txBody>
      </p:sp>
      <p:sp>
        <p:nvSpPr>
          <p:cNvPr id="7" name="Text Placeholder 6"/>
          <p:cNvSpPr>
            <a:spLocks noGrp="1"/>
          </p:cNvSpPr>
          <p:nvPr>
            <p:ph type="body" idx="10"/>
          </p:nvPr>
        </p:nvSpPr>
        <p:spPr>
          <a:xfrm>
            <a:off x="479136" y="6078631"/>
            <a:ext cx="3172691" cy="346262"/>
          </a:xfrm>
          <a:prstGeom prst="rect">
            <a:avLst/>
          </a:prstGeom>
          <a:noFill/>
          <a:ln w="0" cmpd="sng">
            <a:noFill/>
            <a:prstDash val="solid"/>
          </a:ln>
        </p:spPr>
        <p:txBody>
          <a:bodyPr vert="horz" lIns="0" tIns="0" rIns="0" bIns="0" anchor="t"/>
          <a:lstStyle>
            <a:lvl1pPr marL="0" marR="0" indent="0" algn="just">
              <a:lnSpc>
                <a:spcPts val="1324"/>
              </a:lnSpc>
              <a:spcAft>
                <a:spcPts val="0"/>
              </a:spcAft>
              <a:defRPr/>
            </a:lvl1pPr>
          </a:lstStyle>
          <a:p>
            <a:pPr marL="0" marR="0" indent="0" algn="just">
              <a:lnSpc>
                <a:spcPts val="1500"/>
              </a:lnSpc>
              <a:spcAft>
                <a:spcPts val="0"/>
              </a:spcAft>
            </a:pPr>
            <a:r>
              <a:rPr lang="en-US" sz="1191" spc="-18">
                <a:solidFill>
                  <a:srgbClr val="3C3834"/>
                </a:solidFill>
                <a:latin typeface="Arial" panose="02020603050405020304" pitchFamily="2"/>
              </a:rPr>
              <a:t>Unless otherwise specified, comparisons in this presentation are between 3Q22 and 3Q23. </a:t>
            </a:r>
          </a:p>
        </p:txBody>
      </p:sp>
    </p:spTree>
    <p:extLst>
      <p:ext uri="{BB962C8B-B14F-4D97-AF65-F5344CB8AC3E}">
        <p14:creationId xmlns:p14="http://schemas.microsoft.com/office/powerpoint/2010/main" val="298029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Presentation_Title_Slid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AF344-243D-9C4A-A00D-4A496E6E436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18846" b="16703"/>
          <a:stretch/>
        </p:blipFill>
        <p:spPr>
          <a:xfrm>
            <a:off x="0" y="1"/>
            <a:ext cx="9144001" cy="5699759"/>
          </a:xfrm>
          <a:prstGeom prst="rect">
            <a:avLst/>
          </a:prstGeom>
        </p:spPr>
      </p:pic>
      <p:sp>
        <p:nvSpPr>
          <p:cNvPr id="12" name="L-Shape 11">
            <a:extLst>
              <a:ext uri="{FF2B5EF4-FFF2-40B4-BE49-F238E27FC236}">
                <a16:creationId xmlns:a16="http://schemas.microsoft.com/office/drawing/2014/main" id="{5C47CE5D-FEFC-F543-A031-AAF83F65334C}"/>
              </a:ext>
            </a:extLst>
          </p:cNvPr>
          <p:cNvSpPr/>
          <p:nvPr userDrawn="1"/>
        </p:nvSpPr>
        <p:spPr>
          <a:xfrm rot="16200000" flipH="1" flipV="1">
            <a:off x="1121621" y="1413653"/>
            <a:ext cx="755881" cy="758834"/>
          </a:xfrm>
          <a:prstGeom prst="corner">
            <a:avLst>
              <a:gd name="adj1" fmla="val 9233"/>
              <a:gd name="adj2" fmla="val 8959"/>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b="0" i="0">
              <a:latin typeface="Arial" panose="020B0604020202020204" pitchFamily="34" charset="0"/>
            </a:endParaRPr>
          </a:p>
        </p:txBody>
      </p:sp>
      <p:sp>
        <p:nvSpPr>
          <p:cNvPr id="2" name="Rectangle 1">
            <a:extLst>
              <a:ext uri="{FF2B5EF4-FFF2-40B4-BE49-F238E27FC236}">
                <a16:creationId xmlns:a16="http://schemas.microsoft.com/office/drawing/2014/main" id="{AC7198DC-9316-574D-87C6-54AEDD410813}"/>
              </a:ext>
            </a:extLst>
          </p:cNvPr>
          <p:cNvSpPr/>
          <p:nvPr userDrawn="1"/>
        </p:nvSpPr>
        <p:spPr>
          <a:xfrm>
            <a:off x="0" y="569976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2C99D2-C97B-E84E-8098-DB242E8AFF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2239" y="6004883"/>
            <a:ext cx="2075733" cy="547994"/>
          </a:xfrm>
          <a:prstGeom prst="rect">
            <a:avLst/>
          </a:prstGeom>
        </p:spPr>
      </p:pic>
      <p:sp>
        <p:nvSpPr>
          <p:cNvPr id="3" name="Title 3">
            <a:extLst>
              <a:ext uri="{FF2B5EF4-FFF2-40B4-BE49-F238E27FC236}">
                <a16:creationId xmlns:a16="http://schemas.microsoft.com/office/drawing/2014/main" id="{CAC48B12-ADCB-68DD-C9B2-894BE0C03946}"/>
              </a:ext>
            </a:extLst>
          </p:cNvPr>
          <p:cNvSpPr>
            <a:spLocks noGrp="1"/>
          </p:cNvSpPr>
          <p:nvPr>
            <p:ph type="title"/>
          </p:nvPr>
        </p:nvSpPr>
        <p:spPr>
          <a:xfrm>
            <a:off x="1418970" y="1753548"/>
            <a:ext cx="6087426" cy="521301"/>
          </a:xfrm>
        </p:spPr>
        <p:txBody>
          <a:bodyPr anchor="t">
            <a:noAutofit/>
          </a:bodyPr>
          <a:lstStyle>
            <a:lvl1pPr>
              <a:defRPr b="1">
                <a:solidFill>
                  <a:schemeClr val="bg1"/>
                </a:solidFill>
              </a:defRPr>
            </a:lvl1pPr>
          </a:lstStyle>
          <a:p>
            <a:r>
              <a:rPr lang="en-US" sz="3200"/>
              <a:t>Second Quarter 2023</a:t>
            </a:r>
          </a:p>
        </p:txBody>
      </p:sp>
      <p:sp>
        <p:nvSpPr>
          <p:cNvPr id="9" name="Text Placeholder 5">
            <a:extLst>
              <a:ext uri="{FF2B5EF4-FFF2-40B4-BE49-F238E27FC236}">
                <a16:creationId xmlns:a16="http://schemas.microsoft.com/office/drawing/2014/main" id="{859C259D-09B7-9303-96D9-FF768068FE10}"/>
              </a:ext>
            </a:extLst>
          </p:cNvPr>
          <p:cNvSpPr txBox="1">
            <a:spLocks/>
          </p:cNvSpPr>
          <p:nvPr userDrawn="1"/>
        </p:nvSpPr>
        <p:spPr bwMode="auto">
          <a:xfrm>
            <a:off x="513353" y="6325384"/>
            <a:ext cx="3842657" cy="2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Clr>
                <a:schemeClr val="tx2"/>
              </a:buClr>
              <a:buFont typeface="Wingdings" panose="05000000000000000000" pitchFamily="2" charset="2"/>
              <a:buNone/>
              <a:defRPr sz="1800">
                <a:solidFill>
                  <a:schemeClr val="tx1"/>
                </a:solidFill>
                <a:latin typeface="+mn-lt"/>
                <a:ea typeface="+mn-ea"/>
                <a:cs typeface="+mn-cs"/>
              </a:defRPr>
            </a:lvl1pPr>
            <a:lvl2pPr marL="214307" indent="0" algn="l" rtl="0" eaLnBrk="0" fontAlgn="base" hangingPunct="0">
              <a:spcBef>
                <a:spcPct val="20000"/>
              </a:spcBef>
              <a:spcAft>
                <a:spcPct val="0"/>
              </a:spcAft>
              <a:buFont typeface="Times" panose="02020603050405020304" pitchFamily="18" charset="0"/>
              <a:buNone/>
              <a:defRPr sz="1800">
                <a:solidFill>
                  <a:schemeClr val="tx1"/>
                </a:solidFill>
                <a:latin typeface="+mn-lt"/>
                <a:ea typeface="+mn-ea"/>
                <a:cs typeface="+mn-cs"/>
              </a:defRPr>
            </a:lvl2pPr>
            <a:lvl3pPr marL="428615" indent="0" algn="l" rtl="0" eaLnBrk="0" fontAlgn="base" hangingPunct="0">
              <a:spcBef>
                <a:spcPct val="20000"/>
              </a:spcBef>
              <a:spcAft>
                <a:spcPct val="0"/>
              </a:spcAft>
              <a:buNone/>
              <a:defRPr sz="1600">
                <a:solidFill>
                  <a:schemeClr val="tx1"/>
                </a:solidFill>
                <a:latin typeface="+mn-lt"/>
                <a:ea typeface="+mn-ea"/>
                <a:cs typeface="+mn-cs"/>
              </a:defRPr>
            </a:lvl3pPr>
            <a:lvl4pPr marL="641335" indent="0" algn="l" rtl="0" eaLnBrk="0" fontAlgn="base" hangingPunct="0">
              <a:spcBef>
                <a:spcPct val="20000"/>
              </a:spcBef>
              <a:spcAft>
                <a:spcPct val="0"/>
              </a:spcAft>
              <a:buNone/>
              <a:defRPr sz="1600">
                <a:solidFill>
                  <a:schemeClr val="tx1"/>
                </a:solidFill>
                <a:latin typeface="+mn-lt"/>
                <a:ea typeface="+mn-ea"/>
                <a:cs typeface="+mn-cs"/>
              </a:defRPr>
            </a:lvl4pPr>
            <a:lvl5pPr marL="1030262" indent="0" algn="l" rtl="0" eaLnBrk="0" fontAlgn="base" hangingPunct="0">
              <a:spcBef>
                <a:spcPct val="20000"/>
              </a:spcBef>
              <a:spcAft>
                <a:spcPct val="0"/>
              </a:spcAft>
              <a:buNone/>
              <a:defRPr sz="1600">
                <a:solidFill>
                  <a:schemeClr val="tx1"/>
                </a:solidFill>
                <a:latin typeface="+mn-lt"/>
                <a:ea typeface="+mn-ea"/>
                <a:cs typeface="+mn-cs"/>
              </a:defRPr>
            </a:lvl5pPr>
            <a:lvl6pPr marL="1545392" indent="-172637" algn="l" rtl="0" fontAlgn="base">
              <a:spcBef>
                <a:spcPct val="20000"/>
              </a:spcBef>
              <a:spcAft>
                <a:spcPct val="0"/>
              </a:spcAft>
              <a:buChar char="»"/>
              <a:defRPr sz="1051">
                <a:solidFill>
                  <a:srgbClr val="7F8184"/>
                </a:solidFill>
                <a:latin typeface="+mn-lt"/>
                <a:ea typeface="+mn-ea"/>
                <a:cs typeface="+mn-cs"/>
              </a:defRPr>
            </a:lvl6pPr>
            <a:lvl7pPr marL="1888283" indent="-172637" algn="l" rtl="0" fontAlgn="base">
              <a:spcBef>
                <a:spcPct val="20000"/>
              </a:spcBef>
              <a:spcAft>
                <a:spcPct val="0"/>
              </a:spcAft>
              <a:buChar char="»"/>
              <a:defRPr sz="1051">
                <a:solidFill>
                  <a:srgbClr val="7F8184"/>
                </a:solidFill>
                <a:latin typeface="+mn-lt"/>
                <a:ea typeface="+mn-ea"/>
                <a:cs typeface="+mn-cs"/>
              </a:defRPr>
            </a:lvl7pPr>
            <a:lvl8pPr marL="2231175" indent="-172637" algn="l" rtl="0" fontAlgn="base">
              <a:spcBef>
                <a:spcPct val="20000"/>
              </a:spcBef>
              <a:spcAft>
                <a:spcPct val="0"/>
              </a:spcAft>
              <a:buChar char="»"/>
              <a:defRPr sz="1051">
                <a:solidFill>
                  <a:srgbClr val="7F8184"/>
                </a:solidFill>
                <a:latin typeface="+mn-lt"/>
                <a:ea typeface="+mn-ea"/>
                <a:cs typeface="+mn-cs"/>
              </a:defRPr>
            </a:lvl8pPr>
            <a:lvl9pPr marL="2574066" indent="-172637" algn="l" rtl="0" fontAlgn="base">
              <a:spcBef>
                <a:spcPct val="20000"/>
              </a:spcBef>
              <a:spcAft>
                <a:spcPct val="0"/>
              </a:spcAft>
              <a:buChar char="»"/>
              <a:defRPr sz="1051">
                <a:solidFill>
                  <a:srgbClr val="7F8184"/>
                </a:solidFill>
                <a:latin typeface="+mn-lt"/>
                <a:ea typeface="+mn-ea"/>
                <a:cs typeface="+mn-cs"/>
              </a:defRPr>
            </a:lvl9pPr>
          </a:lstStyle>
          <a:p>
            <a:r>
              <a:rPr lang="en-US" sz="800" kern="0">
                <a:latin typeface="Arial" panose="020B0604020202020204" pitchFamily="34" charset="0"/>
                <a:cs typeface="Arial" panose="020B0604020202020204" pitchFamily="34" charset="0"/>
              </a:rPr>
              <a:t>Unless otherwise specified, comparisons in this presentation </a:t>
            </a:r>
            <a:br>
              <a:rPr lang="en-US" sz="800" kern="0">
                <a:latin typeface="Arial" panose="020B0604020202020204" pitchFamily="34" charset="0"/>
                <a:cs typeface="Arial" panose="020B0604020202020204" pitchFamily="34" charset="0"/>
              </a:rPr>
            </a:br>
            <a:r>
              <a:rPr lang="en-US" sz="800" kern="0">
                <a:latin typeface="Arial" panose="020B0604020202020204" pitchFamily="34" charset="0"/>
                <a:cs typeface="Arial" panose="020B0604020202020204" pitchFamily="34" charset="0"/>
              </a:rPr>
              <a:t>are between 2Q23 and 2Q24. </a:t>
            </a:r>
          </a:p>
        </p:txBody>
      </p:sp>
      <p:sp>
        <p:nvSpPr>
          <p:cNvPr id="10" name="Text Placeholder 9">
            <a:extLst>
              <a:ext uri="{FF2B5EF4-FFF2-40B4-BE49-F238E27FC236}">
                <a16:creationId xmlns:a16="http://schemas.microsoft.com/office/drawing/2014/main" id="{F75A5B63-0F6C-7123-9044-11698BF393C7}"/>
              </a:ext>
            </a:extLst>
          </p:cNvPr>
          <p:cNvSpPr>
            <a:spLocks noGrp="1"/>
          </p:cNvSpPr>
          <p:nvPr>
            <p:ph type="body" sz="quarter" idx="10" hasCustomPrompt="1"/>
          </p:nvPr>
        </p:nvSpPr>
        <p:spPr>
          <a:xfrm>
            <a:off x="1418971" y="2476134"/>
            <a:ext cx="6087426" cy="648043"/>
          </a:xfrm>
        </p:spPr>
        <p:txBody>
          <a:bodyPr>
            <a:normAutofit/>
          </a:bodyPr>
          <a:lstStyle>
            <a:lvl1pPr marL="0" indent="0">
              <a:buFontTx/>
              <a:buNone/>
              <a:defRPr sz="1800">
                <a:solidFill>
                  <a:schemeClr val="bg1"/>
                </a:solidFill>
              </a:defRPr>
            </a:lvl1pPr>
          </a:lstStyle>
          <a:p>
            <a:pPr lvl="0"/>
            <a:r>
              <a:rPr lang="en-US"/>
              <a:t>Financial and operating results for</a:t>
            </a:r>
            <a:br>
              <a:rPr lang="en-US"/>
            </a:br>
            <a:r>
              <a:rPr lang="en-US"/>
              <a:t>the period ended June 30, 2023</a:t>
            </a:r>
          </a:p>
        </p:txBody>
      </p:sp>
      <p:sp>
        <p:nvSpPr>
          <p:cNvPr id="15" name="Content Placeholder 14">
            <a:extLst>
              <a:ext uri="{FF2B5EF4-FFF2-40B4-BE49-F238E27FC236}">
                <a16:creationId xmlns:a16="http://schemas.microsoft.com/office/drawing/2014/main" id="{ADCAB0AC-9B50-E41E-C8CE-A1FDC18C0EF0}"/>
              </a:ext>
            </a:extLst>
          </p:cNvPr>
          <p:cNvSpPr>
            <a:spLocks noGrp="1"/>
          </p:cNvSpPr>
          <p:nvPr>
            <p:ph sz="quarter" idx="11" hasCustomPrompt="1"/>
          </p:nvPr>
        </p:nvSpPr>
        <p:spPr>
          <a:xfrm>
            <a:off x="1418970" y="3622179"/>
            <a:ext cx="2278063" cy="365125"/>
          </a:xfrm>
        </p:spPr>
        <p:txBody>
          <a:bodyPr/>
          <a:lstStyle>
            <a:lvl1pPr marL="0" indent="0">
              <a:buFontTx/>
              <a:buNone/>
              <a:defRPr>
                <a:solidFill>
                  <a:schemeClr val="bg1"/>
                </a:solidFill>
              </a:defRPr>
            </a:lvl1pPr>
          </a:lstStyle>
          <a:p>
            <a:pPr lvl="0"/>
            <a:r>
              <a:rPr lang="en-US"/>
              <a:t>July 31, 2023</a:t>
            </a:r>
          </a:p>
        </p:txBody>
      </p:sp>
    </p:spTree>
    <p:extLst>
      <p:ext uri="{BB962C8B-B14F-4D97-AF65-F5344CB8AC3E}">
        <p14:creationId xmlns:p14="http://schemas.microsoft.com/office/powerpoint/2010/main" val="2978743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yout 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493059"/>
            <a:ext cx="9144000" cy="5904940"/>
          </a:xfrm>
          <a:prstGeom prst="rect">
            <a:avLst/>
          </a:prstGeom>
          <a:noFill/>
          <a:ln w="0" cmpd="sng">
            <a:noFill/>
            <a:prstDash val="solid"/>
          </a:ln>
        </p:spPr>
        <p:txBody>
          <a:bodyPr vert="horz" lIns="0" tIns="8890" rIns="0" bIns="0" anchor="t"/>
          <a:lstStyle>
            <a:lvl1pPr marL="443777" marR="524463" indent="0" algn="l">
              <a:lnSpc>
                <a:spcPts val="1412"/>
              </a:lnSpc>
              <a:spcBef>
                <a:spcPts val="410"/>
              </a:spcBef>
              <a:spcAft>
                <a:spcPts val="2793"/>
              </a:spcAft>
              <a:defRPr/>
            </a:lvl1pPr>
          </a:lstStyle>
          <a:p>
            <a:pPr marL="502920" marR="0" indent="0" algn="l">
              <a:lnSpc>
                <a:spcPts val="2500"/>
              </a:lnSpc>
              <a:spcAft>
                <a:spcPts val="0"/>
              </a:spcAft>
            </a:pPr>
            <a:r>
              <a:rPr lang="en-US" sz="1897" b="1" spc="0">
                <a:solidFill>
                  <a:srgbClr val="002C71"/>
                </a:solidFill>
                <a:latin typeface="Arial" panose="02020603050405020304" pitchFamily="2"/>
              </a:rPr>
              <a:t>Important Legal Information </a:t>
            </a:r>
          </a:p>
          <a:p>
            <a:pPr marL="502920" marR="0" indent="0" algn="l">
              <a:lnSpc>
                <a:spcPts val="1700"/>
              </a:lnSpc>
              <a:spcBef>
                <a:spcPts val="2540"/>
              </a:spcBef>
              <a:spcAft>
                <a:spcPts val="0"/>
              </a:spcAft>
            </a:pPr>
            <a:r>
              <a:rPr lang="en-US" sz="1191" spc="71">
                <a:solidFill>
                  <a:srgbClr val="007DB8"/>
                </a:solidFill>
                <a:latin typeface="Arial" panose="02020603050405020304" pitchFamily="2"/>
              </a:rPr>
              <a:t>Forward-Looking Statements </a:t>
            </a:r>
          </a:p>
          <a:p>
            <a:pPr marL="502920" marR="502920" indent="0" algn="l">
              <a:lnSpc>
                <a:spcPts val="1600"/>
              </a:lnSpc>
              <a:spcBef>
                <a:spcPts val="370"/>
              </a:spcBef>
              <a:spcAft>
                <a:spcPts val="0"/>
              </a:spcAft>
            </a:pPr>
            <a:r>
              <a:rPr lang="en-US" sz="1191" spc="-18">
                <a:solidFill>
                  <a:srgbClr val="3C3834"/>
                </a:solidFill>
                <a:latin typeface="Arial" panose="02020603050405020304" pitchFamily="2"/>
              </a:rPr>
              <a:t>Certain statements made in this presentation should be considered forward-looking statements as defined in the Private Securities Litigation Reform Act of 1995. These include statements about future results of operations and capital plans. We caution investors that these forward-looking statements are not guarantees of future performance, and actual results may differ materially. Investors should consider the important risks and uncertainties that may cause actual results to differ, including those included in our press release issued on November 6, 2023, our Quarterly Reports on Form 10-Q, our Annual Report on Form 10-K and other filings we make with the Securities and Exchange Commission. We assume no obligation to update this presentation, which speaks as of today’s date. </a:t>
            </a:r>
          </a:p>
          <a:p>
            <a:pPr marL="502920" marR="0" indent="0" algn="l">
              <a:lnSpc>
                <a:spcPts val="1700"/>
              </a:lnSpc>
              <a:spcBef>
                <a:spcPts val="2335"/>
              </a:spcBef>
              <a:spcAft>
                <a:spcPts val="0"/>
              </a:spcAft>
            </a:pPr>
            <a:r>
              <a:rPr lang="en-US" sz="1191" spc="79">
                <a:solidFill>
                  <a:srgbClr val="007DB8"/>
                </a:solidFill>
                <a:latin typeface="Arial" panose="02020603050405020304" pitchFamily="2"/>
              </a:rPr>
              <a:t>Non-GAAP Measures </a:t>
            </a:r>
          </a:p>
          <a:p>
            <a:pPr marL="502920" marR="0" indent="0" algn="l">
              <a:lnSpc>
                <a:spcPts val="1600"/>
              </a:lnSpc>
              <a:spcBef>
                <a:spcPts val="225"/>
              </a:spcBef>
              <a:spcAft>
                <a:spcPts val="0"/>
              </a:spcAft>
            </a:pPr>
            <a:r>
              <a:rPr lang="en-US" sz="1191" spc="-13">
                <a:solidFill>
                  <a:srgbClr val="3C3834"/>
                </a:solidFill>
                <a:latin typeface="Arial" panose="02020603050405020304" pitchFamily="2"/>
              </a:rPr>
              <a:t>This presentation contains financial measures that differ from the comparable measures under Generally Accepted </a:t>
            </a:r>
          </a:p>
          <a:p>
            <a:pPr marL="502920" marR="594360" indent="0" algn="l">
              <a:lnSpc>
                <a:spcPts val="1600"/>
              </a:lnSpc>
              <a:spcBef>
                <a:spcPts val="0"/>
              </a:spcBef>
              <a:spcAft>
                <a:spcPts val="0"/>
              </a:spcAft>
            </a:pPr>
            <a:r>
              <a:rPr lang="en-US" sz="1191" spc="0">
                <a:solidFill>
                  <a:srgbClr val="3C3834"/>
                </a:solidFill>
                <a:latin typeface="Arial" panose="02020603050405020304" pitchFamily="2"/>
              </a:rPr>
              <a:t>Accounting Principles (GAAP). Reconciliations between those non-GAAP measures and the comparable GAAP measures are included in the Appendix, or on the page such measure is presented. </a:t>
            </a:r>
          </a:p>
          <a:p>
            <a:pPr marL="502920" marR="594360" indent="0" algn="l">
              <a:lnSpc>
                <a:spcPts val="1600"/>
              </a:lnSpc>
              <a:spcBef>
                <a:spcPts val="680"/>
              </a:spcBef>
              <a:spcAft>
                <a:spcPts val="0"/>
              </a:spcAft>
            </a:pPr>
            <a:r>
              <a:rPr lang="en-US" sz="1191" spc="-22">
                <a:solidFill>
                  <a:srgbClr val="3C3834"/>
                </a:solidFill>
                <a:latin typeface="Arial" panose="02020603050405020304" pitchFamily="2"/>
              </a:rPr>
              <a:t>While management believes the measures are useful to enhance understanding and comparability of our financial results, these non-GAAP measures should not be considered substitutes for the most directly comparable GAAP measures. </a:t>
            </a:r>
          </a:p>
          <a:p>
            <a:pPr marL="502920" marR="594360" indent="0" algn="l">
              <a:lnSpc>
                <a:spcPts val="1600"/>
              </a:lnSpc>
              <a:spcBef>
                <a:spcPts val="655"/>
              </a:spcBef>
              <a:spcAft>
                <a:spcPts val="0"/>
              </a:spcAft>
            </a:pPr>
            <a:r>
              <a:rPr lang="en-US" sz="1191" spc="-22">
                <a:solidFill>
                  <a:srgbClr val="3C3834"/>
                </a:solidFill>
                <a:latin typeface="Arial" panose="02020603050405020304" pitchFamily="2"/>
              </a:rPr>
              <a:t>Additional information concerning non-GAAP measures is included in our periodic filings with the Securities and Exchange Commission that are available in the “Investors – Financials – SEC Filings” section of CNO’s website, </a:t>
            </a:r>
            <a:r>
              <a:rPr lang="en-US" sz="1191" u="sng" spc="-22">
                <a:solidFill>
                  <a:srgbClr val="0000FF"/>
                </a:solidFill>
                <a:latin typeface="Arial" panose="02020603050405020304" pitchFamily="2"/>
              </a:rPr>
              <a:t>CNOinc.com</a:t>
            </a:r>
            <a:r>
              <a:rPr lang="en-US" sz="1191" spc="-22">
                <a:solidFill>
                  <a:srgbClr val="3C3834"/>
                </a:solidFill>
                <a:latin typeface="Arial" panose="02020603050405020304" pitchFamily="2"/>
              </a:rPr>
              <a:t>. </a:t>
            </a:r>
          </a:p>
          <a:p>
            <a:pPr marL="502920" marR="0" indent="0" algn="l">
              <a:lnSpc>
                <a:spcPts val="1700"/>
              </a:lnSpc>
              <a:spcBef>
                <a:spcPts val="2910"/>
              </a:spcBef>
              <a:spcAft>
                <a:spcPts val="0"/>
              </a:spcAft>
            </a:pPr>
            <a:r>
              <a:rPr lang="en-US" sz="1191" spc="71">
                <a:solidFill>
                  <a:srgbClr val="007DB8"/>
                </a:solidFill>
                <a:latin typeface="Arial" panose="02020603050405020304" pitchFamily="2"/>
              </a:rPr>
              <a:t>Adoption of New Accounting Standard </a:t>
            </a:r>
          </a:p>
          <a:p>
            <a:pPr marL="502920" marR="594360" indent="0" algn="l">
              <a:lnSpc>
                <a:spcPts val="1600"/>
              </a:lnSpc>
              <a:spcBef>
                <a:spcPts val="465"/>
              </a:spcBef>
              <a:spcAft>
                <a:spcPts val="3165"/>
              </a:spcAft>
            </a:pPr>
            <a:r>
              <a:rPr lang="en-US" sz="1191" spc="-13">
                <a:solidFill>
                  <a:srgbClr val="3C3834"/>
                </a:solidFill>
                <a:latin typeface="Arial" panose="02020603050405020304" pitchFamily="2"/>
              </a:rPr>
              <a:t>Effective January 1, 2023, we adopted ASU 2018-12 related to targeted improvements to the accounting for long-duration insurance contracts. Concurrent with the adoption of the new guidance, we updated the method of determining non-operating earnings for our fixed indexed annuities to better identify the volatile non-economic accounting impacts of that line of business. As a result of the adoption of the new guidance and methodology, certain historical amounts have changed. Our quarterly financial supplement – 4Q22 as recast to reflect the new standard is available in the “Investors – Financials – Quarterly Earnings” section of CNO’s website, </a:t>
            </a:r>
            <a:r>
              <a:rPr lang="en-US" sz="1191" u="sng" spc="-13">
                <a:solidFill>
                  <a:srgbClr val="0000FF"/>
                </a:solidFill>
                <a:latin typeface="Arial" panose="02020603050405020304" pitchFamily="2"/>
              </a:rPr>
              <a:t>CNOinc.com</a:t>
            </a:r>
            <a:r>
              <a:rPr lang="en-US" sz="1191" spc="-13">
                <a:solidFill>
                  <a:srgbClr val="3C3834"/>
                </a:solidFill>
                <a:latin typeface="Arial" panose="02020603050405020304" pitchFamily="2"/>
              </a:rPr>
              <a:t>. </a:t>
            </a:r>
          </a:p>
        </p:txBody>
      </p:sp>
      <p:pic>
        <p:nvPicPr>
          <p:cNvPr id="4" name="Picture 3">
            <a:extLst>
              <a:ext uri="{FF2B5EF4-FFF2-40B4-BE49-F238E27FC236}">
                <a16:creationId xmlns:a16="http://schemas.microsoft.com/office/drawing/2014/main" id="{FF11B26E-0697-780C-78DB-2F952D426C43}"/>
              </a:ext>
            </a:extLst>
          </p:cNvPr>
          <p:cNvPicPr>
            <a:picLocks noChangeAspect="1"/>
          </p:cNvPicPr>
          <p:nvPr userDrawn="1"/>
        </p:nvPicPr>
        <p:blipFill>
          <a:blip r:embed="rId2"/>
          <a:stretch>
            <a:fillRect/>
          </a:stretch>
        </p:blipFill>
        <p:spPr>
          <a:xfrm>
            <a:off x="0" y="3087624"/>
            <a:ext cx="9144000" cy="682752"/>
          </a:xfrm>
          <a:prstGeom prst="rect">
            <a:avLst/>
          </a:prstGeom>
        </p:spPr>
      </p:pic>
    </p:spTree>
    <p:extLst>
      <p:ext uri="{BB962C8B-B14F-4D97-AF65-F5344CB8AC3E}">
        <p14:creationId xmlns:p14="http://schemas.microsoft.com/office/powerpoint/2010/main" val="3324418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ayout 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504265"/>
            <a:ext cx="9144000" cy="948018"/>
          </a:xfrm>
          <a:prstGeom prst="rect">
            <a:avLst/>
          </a:prstGeom>
          <a:noFill/>
          <a:ln w="0" cmpd="sng">
            <a:noFill/>
            <a:prstDash val="solid"/>
          </a:ln>
        </p:spPr>
        <p:txBody>
          <a:bodyPr vert="horz" lIns="0" tIns="11430" rIns="0" bIns="0" anchor="t"/>
          <a:lstStyle>
            <a:lvl1pPr marL="564807" marR="0" indent="0" algn="l">
              <a:lnSpc>
                <a:spcPts val="1765"/>
              </a:lnSpc>
              <a:spcBef>
                <a:spcPts val="856"/>
              </a:spcBef>
              <a:spcAft>
                <a:spcPts val="2612"/>
              </a:spcAft>
              <a:defRPr/>
            </a:lvl1pPr>
          </a:lstStyle>
          <a:p>
            <a:pPr marL="640080" marR="0" indent="0" algn="l">
              <a:lnSpc>
                <a:spcPts val="2500"/>
              </a:lnSpc>
              <a:spcAft>
                <a:spcPts val="0"/>
              </a:spcAft>
            </a:pPr>
            <a:r>
              <a:rPr lang="en-US" sz="1897" b="1" spc="0">
                <a:solidFill>
                  <a:srgbClr val="002C71"/>
                </a:solidFill>
                <a:latin typeface="Arial" panose="02020603050405020304" pitchFamily="2"/>
              </a:rPr>
              <a:t>Quarter in Review </a:t>
            </a:r>
          </a:p>
          <a:p>
            <a:pPr marL="640080" marR="0" indent="0" algn="l">
              <a:lnSpc>
                <a:spcPts val="2000"/>
              </a:lnSpc>
              <a:spcBef>
                <a:spcPts val="970"/>
              </a:spcBef>
              <a:spcAft>
                <a:spcPts val="2960"/>
              </a:spcAft>
            </a:pPr>
            <a:r>
              <a:rPr lang="en-US" sz="1500" spc="-4">
                <a:solidFill>
                  <a:srgbClr val="3C3834"/>
                </a:solidFill>
                <a:latin typeface="Arial" panose="02020603050405020304" pitchFamily="2"/>
              </a:rPr>
              <a:t>Solid earnings, strong sales growth, reinsurance transaction with Bermuda affiliate approved </a:t>
            </a:r>
          </a:p>
        </p:txBody>
      </p:sp>
      <p:sp>
        <p:nvSpPr>
          <p:cNvPr id="3" name="Text Placeholder 2"/>
          <p:cNvSpPr>
            <a:spLocks noGrp="1"/>
          </p:cNvSpPr>
          <p:nvPr>
            <p:ph type="body" idx="10"/>
          </p:nvPr>
        </p:nvSpPr>
        <p:spPr>
          <a:xfrm>
            <a:off x="0" y="6140263"/>
            <a:ext cx="9144000" cy="257735"/>
          </a:xfrm>
          <a:prstGeom prst="rect">
            <a:avLst/>
          </a:prstGeom>
          <a:noFill/>
          <a:ln w="0" cmpd="sng">
            <a:noFill/>
            <a:prstDash val="solid"/>
          </a:ln>
        </p:spPr>
        <p:txBody>
          <a:bodyPr vert="horz" lIns="0" tIns="8890" rIns="0" bIns="0" anchor="t"/>
          <a:lstStyle>
            <a:lvl1pPr marL="887553" marR="0" indent="0" algn="l">
              <a:lnSpc>
                <a:spcPts val="882"/>
              </a:lnSpc>
              <a:spcAft>
                <a:spcPts val="1006"/>
              </a:spcAft>
              <a:tabLst>
                <a:tab pos="1129613" algn="l"/>
              </a:tabLst>
              <a:defRPr/>
            </a:lvl1pPr>
          </a:lstStyle>
          <a:p>
            <a:pPr marL="1005840" marR="0" indent="0" algn="l">
              <a:lnSpc>
                <a:spcPts val="1000"/>
              </a:lnSpc>
              <a:spcAft>
                <a:spcPts val="1140"/>
              </a:spcAft>
              <a:tabLst>
                <a:tab pos="1280160" algn="l"/>
              </a:tabLst>
            </a:pPr>
            <a:r>
              <a:rPr lang="en-US" sz="838" spc="-22">
                <a:solidFill>
                  <a:srgbClr val="3C3834"/>
                </a:solidFill>
                <a:latin typeface="Arial" panose="02020603050405020304" pitchFamily="2"/>
              </a:rPr>
              <a:t>1 A non-GAAP measure. See the Appendix for a reconciliation to the corresponding GAAP measure. </a:t>
            </a:r>
          </a:p>
        </p:txBody>
      </p:sp>
      <p:sp>
        <p:nvSpPr>
          <p:cNvPr id="7" name="Text Placeholder 6"/>
          <p:cNvSpPr>
            <a:spLocks noGrp="1"/>
          </p:cNvSpPr>
          <p:nvPr>
            <p:ph type="body" idx="10"/>
          </p:nvPr>
        </p:nvSpPr>
        <p:spPr>
          <a:xfrm>
            <a:off x="820305" y="2334185"/>
            <a:ext cx="1665432" cy="1047750"/>
          </a:xfrm>
          <a:prstGeom prst="rect">
            <a:avLst/>
          </a:prstGeom>
          <a:noFill/>
          <a:ln w="0" cmpd="sng">
            <a:noFill/>
            <a:prstDash val="solid"/>
          </a:ln>
        </p:spPr>
        <p:txBody>
          <a:bodyPr vert="horz" lIns="0" tIns="0" rIns="0" bIns="0" anchor="t"/>
          <a:lstStyle>
            <a:lvl1pPr marL="0" marR="0" indent="0" algn="l">
              <a:lnSpc>
                <a:spcPts val="2824"/>
              </a:lnSpc>
              <a:spcBef>
                <a:spcPts val="0"/>
              </a:spcBef>
              <a:spcAft>
                <a:spcPts val="0"/>
              </a:spcAft>
              <a:defRPr/>
            </a:lvl1pPr>
          </a:lstStyle>
          <a:p>
            <a:pPr marL="0" marR="0" indent="0" algn="l">
              <a:lnSpc>
                <a:spcPts val="3000"/>
              </a:lnSpc>
              <a:spcAft>
                <a:spcPts val="0"/>
              </a:spcAft>
            </a:pPr>
            <a:r>
              <a:rPr lang="en-US" sz="2294" b="1" spc="-9">
                <a:solidFill>
                  <a:srgbClr val="FFFFFF"/>
                </a:solidFill>
                <a:latin typeface="Arial" panose="02020603050405020304" pitchFamily="2"/>
              </a:rPr>
              <a:t>Strong </a:t>
            </a:r>
          </a:p>
          <a:p>
            <a:pPr marL="0" marR="0" indent="0" algn="l">
              <a:lnSpc>
                <a:spcPts val="3200"/>
              </a:lnSpc>
              <a:spcBef>
                <a:spcPts val="0"/>
              </a:spcBef>
              <a:spcAft>
                <a:spcPts val="0"/>
              </a:spcAft>
            </a:pPr>
            <a:r>
              <a:rPr lang="en-US" sz="2294" b="1" spc="-9">
                <a:solidFill>
                  <a:srgbClr val="FFFFFF"/>
                </a:solidFill>
                <a:latin typeface="Arial" panose="02020603050405020304" pitchFamily="2"/>
              </a:rPr>
              <a:t>Operational Results </a:t>
            </a:r>
          </a:p>
        </p:txBody>
      </p:sp>
      <p:sp>
        <p:nvSpPr>
          <p:cNvPr id="8" name="Text Placeholder 7"/>
          <p:cNvSpPr>
            <a:spLocks noGrp="1"/>
          </p:cNvSpPr>
          <p:nvPr>
            <p:ph type="body" idx="10"/>
          </p:nvPr>
        </p:nvSpPr>
        <p:spPr>
          <a:xfrm>
            <a:off x="831273" y="4835339"/>
            <a:ext cx="1587500" cy="687481"/>
          </a:xfrm>
          <a:prstGeom prst="rect">
            <a:avLst/>
          </a:prstGeom>
          <a:noFill/>
          <a:ln w="0" cmpd="sng">
            <a:noFill/>
            <a:prstDash val="solid"/>
          </a:ln>
        </p:spPr>
        <p:txBody>
          <a:bodyPr vert="horz" lIns="0" tIns="0" rIns="0" bIns="0" anchor="t"/>
          <a:lstStyle>
            <a:lvl1pPr marL="0" marR="0" indent="0" algn="l">
              <a:lnSpc>
                <a:spcPts val="2647"/>
              </a:lnSpc>
              <a:spcAft>
                <a:spcPts val="0"/>
              </a:spcAft>
              <a:defRPr/>
            </a:lvl1pPr>
          </a:lstStyle>
          <a:p>
            <a:pPr marL="0" marR="0" indent="0" algn="l">
              <a:lnSpc>
                <a:spcPts val="3000"/>
              </a:lnSpc>
              <a:spcAft>
                <a:spcPts val="0"/>
              </a:spcAft>
            </a:pPr>
            <a:r>
              <a:rPr lang="en-US" sz="2294" b="1" spc="-13">
                <a:solidFill>
                  <a:srgbClr val="FFFFFF"/>
                </a:solidFill>
                <a:latin typeface="Arial" panose="02020603050405020304" pitchFamily="2"/>
              </a:rPr>
              <a:t>Disciplined Execution </a:t>
            </a:r>
          </a:p>
        </p:txBody>
      </p:sp>
      <p:sp>
        <p:nvSpPr>
          <p:cNvPr id="9" name="Text Placeholder 8"/>
          <p:cNvSpPr>
            <a:spLocks noGrp="1"/>
          </p:cNvSpPr>
          <p:nvPr>
            <p:ph type="body" idx="10"/>
          </p:nvPr>
        </p:nvSpPr>
        <p:spPr>
          <a:xfrm>
            <a:off x="3441700" y="1501588"/>
            <a:ext cx="5306291" cy="2701738"/>
          </a:xfrm>
          <a:prstGeom prst="rect">
            <a:avLst/>
          </a:prstGeom>
          <a:noFill/>
          <a:ln w="0" cmpd="sng">
            <a:noFill/>
            <a:prstDash val="solid"/>
          </a:ln>
        </p:spPr>
        <p:txBody>
          <a:bodyPr vert="horz" lIns="0" tIns="56515" rIns="0" bIns="0" anchor="t"/>
          <a:lstStyle>
            <a:lvl1pPr marL="282403" marR="484120" indent="282403" algn="l">
              <a:lnSpc>
                <a:spcPts val="1500"/>
              </a:lnSpc>
              <a:spcBef>
                <a:spcPts val="715"/>
              </a:spcBef>
              <a:spcAft>
                <a:spcPts val="0"/>
              </a:spcAft>
              <a:buFont typeface="Symbol"/>
              <a:buChar char="·"/>
              <a:defRPr/>
            </a:lvl1pPr>
          </a:lstStyle>
          <a:p>
            <a:pPr marL="320040" marR="0" indent="320040" algn="l">
              <a:lnSpc>
                <a:spcPts val="1700"/>
              </a:lnSpc>
              <a:spcAft>
                <a:spcPts val="0"/>
              </a:spcAft>
              <a:buFont typeface="Symbol"/>
              <a:buChar char="·"/>
            </a:pPr>
            <a:r>
              <a:rPr lang="en-US" sz="1235" spc="0">
                <a:solidFill>
                  <a:srgbClr val="3C3834"/>
                </a:solidFill>
                <a:latin typeface="Arial" panose="02020603050405020304" pitchFamily="2"/>
              </a:rPr>
              <a:t>Operating EPS</a:t>
            </a:r>
            <a:r>
              <a:rPr lang="en-US" sz="1235" spc="0" baseline="30000">
                <a:solidFill>
                  <a:srgbClr val="3C3834"/>
                </a:solidFill>
                <a:latin typeface="Arial" panose="02020603050405020304" pitchFamily="2"/>
              </a:rPr>
              <a:t>1</a:t>
            </a:r>
            <a:r>
              <a:rPr lang="en-US" sz="1235" spc="0">
                <a:solidFill>
                  <a:srgbClr val="3C3834"/>
                </a:solidFill>
                <a:latin typeface="Arial" panose="02020603050405020304" pitchFamily="2"/>
              </a:rPr>
              <a:t> of $0.88, up 31% </a:t>
            </a:r>
          </a:p>
          <a:p>
            <a:pPr marL="502920" marR="0" indent="320040" algn="l">
              <a:lnSpc>
                <a:spcPts val="1700"/>
              </a:lnSpc>
              <a:spcBef>
                <a:spcPts val="195"/>
              </a:spcBef>
              <a:spcAft>
                <a:spcPts val="0"/>
              </a:spcAft>
              <a:buFont typeface="Symbol"/>
              <a:buChar char="·"/>
            </a:pPr>
            <a:r>
              <a:rPr lang="en-US" sz="1235" spc="9">
                <a:solidFill>
                  <a:srgbClr val="3C3834"/>
                </a:solidFill>
                <a:latin typeface="Arial" panose="02020603050405020304" pitchFamily="2"/>
              </a:rPr>
              <a:t>3Q23 includes $0.14 favorable impact from significant items </a:t>
            </a:r>
          </a:p>
          <a:p>
            <a:pPr marL="320040" marR="274320" indent="320040" algn="l">
              <a:lnSpc>
                <a:spcPts val="1700"/>
              </a:lnSpc>
              <a:spcBef>
                <a:spcPts val="985"/>
              </a:spcBef>
              <a:spcAft>
                <a:spcPts val="0"/>
              </a:spcAft>
              <a:buFont typeface="Symbol"/>
              <a:buChar char="·"/>
            </a:pPr>
            <a:r>
              <a:rPr lang="en-US" sz="1235" spc="0">
                <a:solidFill>
                  <a:srgbClr val="3C3834"/>
                </a:solidFill>
                <a:latin typeface="Arial" panose="02020603050405020304" pitchFamily="2"/>
              </a:rPr>
              <a:t>Total NAP up 13%, balanced sales benefiting from growing agent counts and broad product portfolio </a:t>
            </a:r>
          </a:p>
          <a:p>
            <a:pPr marL="320040" marR="0" indent="320040" algn="l">
              <a:lnSpc>
                <a:spcPts val="1700"/>
              </a:lnSpc>
              <a:spcBef>
                <a:spcPts val="990"/>
              </a:spcBef>
              <a:spcAft>
                <a:spcPts val="0"/>
              </a:spcAft>
              <a:buFont typeface="Symbol"/>
              <a:buChar char="·"/>
            </a:pPr>
            <a:r>
              <a:rPr lang="en-US" sz="1235" spc="0">
                <a:solidFill>
                  <a:srgbClr val="3C3834"/>
                </a:solidFill>
                <a:latin typeface="Arial" panose="02020603050405020304" pitchFamily="2"/>
              </a:rPr>
              <a:t>Strong recruiting and retention driving producing agent count (“PAC”) growth </a:t>
            </a:r>
          </a:p>
          <a:p>
            <a:pPr marL="502920" marR="0" indent="274320" algn="l">
              <a:lnSpc>
                <a:spcPts val="1700"/>
              </a:lnSpc>
              <a:spcBef>
                <a:spcPts val="345"/>
              </a:spcBef>
              <a:spcAft>
                <a:spcPts val="0"/>
              </a:spcAft>
              <a:buFont typeface="Symbol"/>
              <a:buChar char="·"/>
            </a:pPr>
            <a:r>
              <a:rPr lang="en-US" sz="1235" spc="0">
                <a:solidFill>
                  <a:srgbClr val="3C3834"/>
                </a:solidFill>
                <a:latin typeface="Arial" panose="02020603050405020304" pitchFamily="2"/>
              </a:rPr>
              <a:t>Consumer Division up 9% </a:t>
            </a:r>
          </a:p>
          <a:p>
            <a:pPr marL="502920" marR="0" indent="228600" algn="l">
              <a:lnSpc>
                <a:spcPts val="1700"/>
              </a:lnSpc>
              <a:spcBef>
                <a:spcPts val="305"/>
              </a:spcBef>
              <a:spcAft>
                <a:spcPts val="0"/>
              </a:spcAft>
              <a:buFont typeface="Symbol"/>
              <a:buChar char="·"/>
            </a:pPr>
            <a:r>
              <a:rPr lang="en-US" sz="1235" spc="0">
                <a:solidFill>
                  <a:srgbClr val="3C3834"/>
                </a:solidFill>
                <a:latin typeface="Arial" panose="02020603050405020304" pitchFamily="2"/>
              </a:rPr>
              <a:t>Worksite Division up 24% </a:t>
            </a:r>
          </a:p>
          <a:p>
            <a:pPr marL="0" marR="0" indent="0" algn="l">
              <a:lnSpc>
                <a:spcPts val="1700"/>
              </a:lnSpc>
              <a:spcBef>
                <a:spcPts val="1170"/>
              </a:spcBef>
              <a:spcAft>
                <a:spcPts val="0"/>
              </a:spcAft>
            </a:pPr>
            <a:r>
              <a:rPr lang="en-US" sz="1368" spc="31">
                <a:solidFill>
                  <a:srgbClr val="002C71"/>
                </a:solidFill>
                <a:latin typeface="Courier New" panose="02020603050405020304"/>
              </a:rPr>
              <a:t>•</a:t>
            </a:r>
            <a:r>
              <a:rPr lang="en-US" sz="100" spc="31">
                <a:solidFill>
                  <a:srgbClr val="3C3834"/>
                </a:solidFill>
                <a:latin typeface="Arial" panose="02020603050405020304" pitchFamily="2"/>
              </a:rPr>
              <a:t> </a:t>
            </a:r>
            <a:r>
              <a:rPr lang="en-US" sz="1235" spc="31">
                <a:solidFill>
                  <a:srgbClr val="3C3834"/>
                </a:solidFill>
                <a:latin typeface="Arial" panose="02020603050405020304" pitchFamily="2"/>
              </a:rPr>
              <a:t>Health claims moderated from 2Q23 experience as expected </a:t>
            </a:r>
          </a:p>
          <a:p>
            <a:pPr marL="320040" marR="548640" indent="320040" algn="l">
              <a:lnSpc>
                <a:spcPts val="1700"/>
              </a:lnSpc>
              <a:spcBef>
                <a:spcPts val="810"/>
              </a:spcBef>
              <a:spcAft>
                <a:spcPts val="0"/>
              </a:spcAft>
              <a:buFont typeface="Symbol"/>
              <a:buChar char="·"/>
            </a:pPr>
            <a:r>
              <a:rPr lang="en-US" sz="1235" spc="0">
                <a:solidFill>
                  <a:srgbClr val="3C3834"/>
                </a:solidFill>
                <a:latin typeface="Arial" panose="02020603050405020304" pitchFamily="2"/>
              </a:rPr>
              <a:t>VII improvement, third consecutive quarter of new money rate above 6% </a:t>
            </a:r>
          </a:p>
        </p:txBody>
      </p:sp>
      <p:sp>
        <p:nvSpPr>
          <p:cNvPr id="10" name="Text Placeholder 9"/>
          <p:cNvSpPr>
            <a:spLocks noGrp="1"/>
          </p:cNvSpPr>
          <p:nvPr>
            <p:ph type="body" idx="10"/>
          </p:nvPr>
        </p:nvSpPr>
        <p:spPr>
          <a:xfrm>
            <a:off x="3455555" y="4463303"/>
            <a:ext cx="5383645" cy="1474694"/>
          </a:xfrm>
          <a:prstGeom prst="rect">
            <a:avLst/>
          </a:prstGeom>
          <a:noFill/>
          <a:ln w="0" cmpd="sng">
            <a:noFill/>
            <a:prstDash val="solid"/>
          </a:ln>
        </p:spPr>
        <p:txBody>
          <a:bodyPr vert="horz" lIns="0" tIns="49530" rIns="0" bIns="0" anchor="t"/>
          <a:lstStyle>
            <a:lvl1pPr marL="242060" marR="0" indent="242060" algn="l">
              <a:lnSpc>
                <a:spcPts val="1500"/>
              </a:lnSpc>
              <a:spcBef>
                <a:spcPts val="604"/>
              </a:spcBef>
              <a:spcAft>
                <a:spcPts val="0"/>
              </a:spcAft>
              <a:buFont typeface="Symbol"/>
              <a:buChar char="·"/>
              <a:defRPr/>
            </a:lvl1pPr>
          </a:lstStyle>
          <a:p>
            <a:pPr marL="274320" marR="0" indent="274320" algn="l">
              <a:lnSpc>
                <a:spcPts val="1700"/>
              </a:lnSpc>
              <a:spcAft>
                <a:spcPts val="0"/>
              </a:spcAft>
              <a:buFont typeface="Symbol"/>
              <a:buChar char="·"/>
            </a:pPr>
            <a:r>
              <a:rPr lang="en-US" sz="1235" spc="0">
                <a:solidFill>
                  <a:srgbClr val="3C3834"/>
                </a:solidFill>
                <a:latin typeface="Arial" panose="02020603050405020304" pitchFamily="2"/>
              </a:rPr>
              <a:t>Capital &amp; liquidity improved from 2Q23 and remain above target levels </a:t>
            </a:r>
          </a:p>
          <a:p>
            <a:pPr marL="274320" marR="0" indent="274320" algn="l">
              <a:lnSpc>
                <a:spcPts val="1700"/>
              </a:lnSpc>
              <a:spcBef>
                <a:spcPts val="435"/>
              </a:spcBef>
              <a:spcAft>
                <a:spcPts val="0"/>
              </a:spcAft>
              <a:buFont typeface="Symbol"/>
              <a:buChar char="·"/>
            </a:pPr>
            <a:r>
              <a:rPr lang="en-US" sz="1235" spc="13">
                <a:solidFill>
                  <a:srgbClr val="3C3834"/>
                </a:solidFill>
                <a:latin typeface="Arial" panose="02020603050405020304" pitchFamily="2"/>
              </a:rPr>
              <a:t>High-quality investment portfolio performing as expected </a:t>
            </a:r>
          </a:p>
          <a:p>
            <a:pPr marL="274320" marR="0" indent="274320" algn="l">
              <a:lnSpc>
                <a:spcPts val="1700"/>
              </a:lnSpc>
              <a:spcBef>
                <a:spcPts val="710"/>
              </a:spcBef>
              <a:spcAft>
                <a:spcPts val="0"/>
              </a:spcAft>
              <a:buFont typeface="Symbol"/>
              <a:buChar char="·"/>
            </a:pPr>
            <a:r>
              <a:rPr lang="en-US" sz="1235" spc="0">
                <a:solidFill>
                  <a:srgbClr val="3C3834"/>
                </a:solidFill>
                <a:latin typeface="Arial" panose="02020603050405020304" pitchFamily="2"/>
              </a:rPr>
              <a:t>Returned $57 million to shareholders </a:t>
            </a:r>
          </a:p>
          <a:p>
            <a:pPr marL="274320" marR="0" indent="274320" algn="l">
              <a:lnSpc>
                <a:spcPts val="1700"/>
              </a:lnSpc>
              <a:spcBef>
                <a:spcPts val="650"/>
              </a:spcBef>
              <a:spcAft>
                <a:spcPts val="0"/>
              </a:spcAft>
              <a:buFont typeface="Symbol"/>
              <a:buChar char="·"/>
            </a:pPr>
            <a:r>
              <a:rPr lang="en-US" sz="1235" spc="0">
                <a:solidFill>
                  <a:srgbClr val="3C3834"/>
                </a:solidFill>
                <a:latin typeface="Arial" panose="02020603050405020304" pitchFamily="2"/>
              </a:rPr>
              <a:t>Book value per diluted share excluding AOCI</a:t>
            </a:r>
            <a:r>
              <a:rPr lang="en-US" sz="1235" spc="0" baseline="30000">
                <a:solidFill>
                  <a:srgbClr val="3C3834"/>
                </a:solidFill>
                <a:latin typeface="Arial" panose="02020603050405020304" pitchFamily="2"/>
              </a:rPr>
              <a:t>1</a:t>
            </a:r>
            <a:r>
              <a:rPr lang="en-US" sz="1235" spc="0">
                <a:solidFill>
                  <a:srgbClr val="3C3834"/>
                </a:solidFill>
                <a:latin typeface="Arial" panose="02020603050405020304" pitchFamily="2"/>
              </a:rPr>
              <a:t> was $33.75 </a:t>
            </a:r>
          </a:p>
          <a:p>
            <a:pPr marL="274320" marR="0" indent="274320" algn="l">
              <a:lnSpc>
                <a:spcPts val="1700"/>
              </a:lnSpc>
              <a:spcBef>
                <a:spcPts val="685"/>
              </a:spcBef>
              <a:spcAft>
                <a:spcPts val="0"/>
              </a:spcAft>
              <a:buFont typeface="Symbol"/>
              <a:buChar char="·"/>
            </a:pPr>
            <a:r>
              <a:rPr lang="en-US" sz="1235" spc="0">
                <a:solidFill>
                  <a:srgbClr val="3C3834"/>
                </a:solidFill>
                <a:latin typeface="Arial" panose="02020603050405020304" pitchFamily="2"/>
              </a:rPr>
              <a:t>In October, received licensing and approvals for Bermuda affiliate and reinsurance transaction </a:t>
            </a:r>
          </a:p>
        </p:txBody>
      </p:sp>
      <p:pic>
        <p:nvPicPr>
          <p:cNvPr id="5" name="Picture 4">
            <a:extLst>
              <a:ext uri="{FF2B5EF4-FFF2-40B4-BE49-F238E27FC236}">
                <a16:creationId xmlns:a16="http://schemas.microsoft.com/office/drawing/2014/main" id="{6B5C9995-1707-1D4F-673C-36B67B005454}"/>
              </a:ext>
            </a:extLst>
          </p:cNvPr>
          <p:cNvPicPr>
            <a:picLocks noChangeAspect="1"/>
          </p:cNvPicPr>
          <p:nvPr userDrawn="1"/>
        </p:nvPicPr>
        <p:blipFill>
          <a:blip r:embed="rId2"/>
          <a:stretch>
            <a:fillRect/>
          </a:stretch>
        </p:blipFill>
        <p:spPr>
          <a:xfrm>
            <a:off x="0" y="3087624"/>
            <a:ext cx="9144000" cy="682752"/>
          </a:xfrm>
          <a:prstGeom prst="rect">
            <a:avLst/>
          </a:prstGeom>
        </p:spPr>
      </p:pic>
    </p:spTree>
    <p:extLst>
      <p:ext uri="{BB962C8B-B14F-4D97-AF65-F5344CB8AC3E}">
        <p14:creationId xmlns:p14="http://schemas.microsoft.com/office/powerpoint/2010/main" val="3545282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ayout 5">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0" y="504265"/>
            <a:ext cx="9144000" cy="735106"/>
          </a:xfrm>
          <a:prstGeom prst="rect">
            <a:avLst/>
          </a:prstGeom>
          <a:noFill/>
          <a:ln w="0" cmpd="sng">
            <a:noFill/>
            <a:prstDash val="solid"/>
          </a:ln>
        </p:spPr>
        <p:txBody>
          <a:bodyPr vert="horz" lIns="0" tIns="11430" rIns="0" bIns="0" anchor="t">
            <a:normAutofit fontScale="95000"/>
          </a:bodyPr>
          <a:lstStyle>
            <a:lvl1pPr marL="564807" marR="0" indent="0" algn="l">
              <a:lnSpc>
                <a:spcPts val="1765"/>
              </a:lnSpc>
              <a:spcBef>
                <a:spcPts val="847"/>
              </a:spcBef>
              <a:spcAft>
                <a:spcPts val="869"/>
              </a:spcAft>
              <a:defRPr/>
            </a:lvl1pPr>
          </a:lstStyle>
          <a:p>
            <a:pPr marL="640080" marR="0" indent="0" algn="l">
              <a:lnSpc>
                <a:spcPts val="2500"/>
              </a:lnSpc>
              <a:spcAft>
                <a:spcPts val="0"/>
              </a:spcAft>
            </a:pPr>
            <a:r>
              <a:rPr lang="en-US" sz="1897" b="1" spc="57">
                <a:solidFill>
                  <a:srgbClr val="002C71"/>
                </a:solidFill>
                <a:latin typeface="Arial" panose="02020603050405020304" pitchFamily="2"/>
              </a:rPr>
              <a:t>Growth Scorecard </a:t>
            </a:r>
          </a:p>
          <a:p>
            <a:pPr marL="640080" marR="0" indent="0" algn="l">
              <a:lnSpc>
                <a:spcPts val="2000"/>
              </a:lnSpc>
              <a:spcBef>
                <a:spcPts val="960"/>
              </a:spcBef>
              <a:spcAft>
                <a:spcPts val="985"/>
              </a:spcAft>
            </a:pPr>
            <a:r>
              <a:rPr lang="en-US" sz="1544" spc="0">
                <a:solidFill>
                  <a:srgbClr val="3C3834"/>
                </a:solidFill>
                <a:latin typeface="Arial" panose="02020603050405020304" pitchFamily="2"/>
              </a:rPr>
              <a:t>Second consecutive quarter of double-digit Total Life and Health NAP growth </a:t>
            </a:r>
          </a:p>
        </p:txBody>
      </p:sp>
      <p:sp>
        <p:nvSpPr>
          <p:cNvPr id="4" name="Text Placeholder 3"/>
          <p:cNvSpPr>
            <a:spLocks noGrp="1"/>
          </p:cNvSpPr>
          <p:nvPr>
            <p:ph type="body" idx="10"/>
          </p:nvPr>
        </p:nvSpPr>
        <p:spPr>
          <a:xfrm>
            <a:off x="0" y="1239371"/>
            <a:ext cx="9144000" cy="301438"/>
          </a:xfrm>
          <a:prstGeom prst="rect">
            <a:avLst/>
          </a:prstGeom>
          <a:noFill/>
          <a:ln w="0" cmpd="sng">
            <a:noFill/>
            <a:prstDash val="solid"/>
          </a:ln>
        </p:spPr>
        <p:txBody>
          <a:bodyPr vert="horz" lIns="0" tIns="0" rIns="0" bIns="0" anchor="t"/>
          <a:lstStyle>
            <a:lvl1pPr marL="564807" marR="0" indent="0" algn="l">
              <a:lnSpc>
                <a:spcPts val="971"/>
              </a:lnSpc>
              <a:spcAft>
                <a:spcPts val="1381"/>
              </a:spcAft>
              <a:defRPr/>
            </a:lvl1pPr>
          </a:lstStyle>
          <a:p>
            <a:pPr marL="640080" marR="0" indent="0" algn="l">
              <a:lnSpc>
                <a:spcPts val="1100"/>
              </a:lnSpc>
              <a:spcAft>
                <a:spcPts val="1565"/>
              </a:spcAft>
            </a:pPr>
            <a:r>
              <a:rPr lang="en-US" sz="794" spc="-9">
                <a:solidFill>
                  <a:srgbClr val="000000"/>
                </a:solidFill>
                <a:latin typeface="Arial" panose="02020603050405020304" pitchFamily="2"/>
              </a:rPr>
              <a:t>(dollars in millions) </a:t>
            </a:r>
          </a:p>
        </p:txBody>
      </p:sp>
      <p:sp>
        <p:nvSpPr>
          <p:cNvPr id="5" name="Text Placeholder 4"/>
          <p:cNvSpPr>
            <a:spLocks noGrp="1"/>
          </p:cNvSpPr>
          <p:nvPr>
            <p:ph type="body" idx="10"/>
          </p:nvPr>
        </p:nvSpPr>
        <p:spPr>
          <a:xfrm>
            <a:off x="0" y="5624233"/>
            <a:ext cx="9144000" cy="773766"/>
          </a:xfrm>
          <a:prstGeom prst="rect">
            <a:avLst/>
          </a:prstGeom>
          <a:noFill/>
          <a:ln w="0" cmpd="sng">
            <a:noFill/>
            <a:prstDash val="solid"/>
          </a:ln>
        </p:spPr>
        <p:txBody>
          <a:bodyPr vert="horz" lIns="0" tIns="0" rIns="0" bIns="0" anchor="t"/>
          <a:lstStyle>
            <a:lvl1pPr marL="564807" marR="1048927" indent="0" algn="l">
              <a:lnSpc>
                <a:spcPts val="971"/>
              </a:lnSpc>
              <a:spcBef>
                <a:spcPts val="4"/>
              </a:spcBef>
              <a:spcAft>
                <a:spcPts val="1377"/>
              </a:spcAft>
              <a:defRPr/>
            </a:lvl1pPr>
          </a:lstStyle>
          <a:p>
            <a:pPr marL="502920" marR="0" indent="0" algn="l">
              <a:lnSpc>
                <a:spcPts val="1000"/>
              </a:lnSpc>
              <a:spcAft>
                <a:spcPts val="0"/>
              </a:spcAft>
            </a:pPr>
            <a:r>
              <a:rPr lang="en-US" sz="794" spc="-4">
                <a:solidFill>
                  <a:srgbClr val="3C3834"/>
                </a:solidFill>
                <a:latin typeface="Arial" panose="02020603050405020304" pitchFamily="2"/>
              </a:rPr>
              <a:t>1 Measured as 100% of new life and health annualized premiums, except for single premium whole life deposits, which are measured at 10% of annualized premium. </a:t>
            </a:r>
          </a:p>
          <a:p>
            <a:pPr marL="640080" marR="1463040" indent="0" algn="l">
              <a:lnSpc>
                <a:spcPts val="1100"/>
              </a:lnSpc>
              <a:spcBef>
                <a:spcPts val="0"/>
              </a:spcBef>
              <a:spcAft>
                <a:spcPts val="0"/>
              </a:spcAft>
            </a:pPr>
            <a:r>
              <a:rPr lang="en-US" sz="794" spc="0">
                <a:solidFill>
                  <a:srgbClr val="3C3834"/>
                </a:solidFill>
                <a:latin typeface="Arial" panose="02020603050405020304" pitchFamily="2"/>
              </a:rPr>
              <a:t>2 Client assets include cash and securities in brokerage, broker/dealer customer account assets custodied directly at fund companies and insurance carriers, and assets under management in advisory accounts. </a:t>
            </a:r>
          </a:p>
          <a:p>
            <a:pPr marL="640080" marR="1188720" indent="0" algn="l">
              <a:lnSpc>
                <a:spcPts val="1100"/>
              </a:lnSpc>
              <a:spcBef>
                <a:spcPts val="5"/>
              </a:spcBef>
              <a:spcAft>
                <a:spcPts val="1560"/>
              </a:spcAft>
            </a:pPr>
            <a:r>
              <a:rPr lang="en-US" sz="794" spc="0">
                <a:solidFill>
                  <a:srgbClr val="3C3834"/>
                </a:solidFill>
                <a:latin typeface="Arial" panose="02020603050405020304" pitchFamily="2"/>
              </a:rPr>
              <a:t>3 Represents fee revenue from the sales of third-party insurance products; fees generated by our broker-dealer and registered investment advisor; fee revenue earned by Optavise (formerly known as DirectPath prior to its name change in April 2022, WBD merged into Optavise effective July 2023). </a:t>
            </a:r>
          </a:p>
        </p:txBody>
      </p:sp>
      <p:sp>
        <p:nvSpPr>
          <p:cNvPr id="9" name="Text Placeholder 8"/>
          <p:cNvSpPr>
            <a:spLocks noGrp="1"/>
          </p:cNvSpPr>
          <p:nvPr>
            <p:ph type="body" idx="10"/>
          </p:nvPr>
        </p:nvSpPr>
        <p:spPr>
          <a:xfrm>
            <a:off x="7769514" y="3934385"/>
            <a:ext cx="659823" cy="199465"/>
          </a:xfrm>
          <a:prstGeom prst="rect">
            <a:avLst/>
          </a:prstGeom>
          <a:noFill/>
          <a:ln w="21590" cmpd="sng">
            <a:solidFill>
              <a:srgbClr val="00B050"/>
            </a:solidFill>
            <a:prstDash val="solid"/>
          </a:ln>
        </p:spPr>
        <p:txBody>
          <a:bodyPr vert="horz" lIns="0" tIns="16510" rIns="0" bIns="0" anchor="t"/>
          <a:lstStyle>
            <a:lvl1pPr marL="0" marR="0" indent="0" algn="r">
              <a:lnSpc>
                <a:spcPts val="1147"/>
              </a:lnSpc>
              <a:spcAft>
                <a:spcPts val="53"/>
              </a:spcAft>
              <a:defRPr/>
            </a:lvl1pPr>
          </a:lstStyle>
          <a:p>
            <a:pPr marL="0" marR="0" indent="0" algn="r">
              <a:lnSpc>
                <a:spcPts val="1300"/>
              </a:lnSpc>
              <a:spcAft>
                <a:spcPts val="60"/>
              </a:spcAft>
            </a:pPr>
            <a:r>
              <a:rPr lang="en-US" sz="1015" spc="0">
                <a:solidFill>
                  <a:srgbClr val="000000"/>
                </a:solidFill>
                <a:latin typeface="Arial" panose="02020603050405020304" pitchFamily="2"/>
              </a:rPr>
              <a:t>0.6% </a:t>
            </a:r>
          </a:p>
        </p:txBody>
      </p:sp>
      <p:sp>
        <p:nvSpPr>
          <p:cNvPr id="10" name="Text Placeholder 9"/>
          <p:cNvSpPr>
            <a:spLocks noGrp="1"/>
          </p:cNvSpPr>
          <p:nvPr>
            <p:ph type="body" idx="10"/>
          </p:nvPr>
        </p:nvSpPr>
        <p:spPr>
          <a:xfrm>
            <a:off x="5741554" y="3968564"/>
            <a:ext cx="1809173" cy="139513"/>
          </a:xfrm>
          <a:prstGeom prst="rect">
            <a:avLst/>
          </a:prstGeom>
          <a:noFill/>
          <a:ln w="0" cmpd="sng">
            <a:noFill/>
            <a:prstDash val="solid"/>
          </a:ln>
        </p:spPr>
        <p:txBody>
          <a:bodyPr vert="horz" lIns="0" tIns="0" rIns="0" bIns="0" anchor="t"/>
          <a:lstStyle>
            <a:lvl1pPr marL="0" marR="0" indent="0" algn="l">
              <a:lnSpc>
                <a:spcPts val="1059"/>
              </a:lnSpc>
              <a:spcAft>
                <a:spcPts val="0"/>
              </a:spcAft>
              <a:tabLst>
                <a:tab pos="685837" algn="l"/>
                <a:tab pos="1775106" algn="r"/>
              </a:tabLst>
              <a:defRPr/>
            </a:lvl1pPr>
          </a:lstStyle>
          <a:p>
            <a:pPr marL="0" marR="0" indent="0" algn="l">
              <a:lnSpc>
                <a:spcPts val="1200"/>
              </a:lnSpc>
              <a:spcAft>
                <a:spcPts val="0"/>
              </a:spcAft>
              <a:tabLst>
                <a:tab pos="777240" algn="l"/>
                <a:tab pos="2011680" algn="r"/>
              </a:tabLst>
            </a:pPr>
            <a:r>
              <a:rPr lang="en-US" sz="1015" spc="0">
                <a:solidFill>
                  <a:srgbClr val="000000"/>
                </a:solidFill>
                <a:latin typeface="Arial" panose="02020603050405020304" pitchFamily="2"/>
              </a:rPr>
              <a:t>$370.9 $401.8 $372.2 </a:t>
            </a:r>
          </a:p>
        </p:txBody>
      </p:sp>
      <p:sp>
        <p:nvSpPr>
          <p:cNvPr id="11" name="Text Placeholder 10"/>
          <p:cNvSpPr>
            <a:spLocks noGrp="1"/>
          </p:cNvSpPr>
          <p:nvPr>
            <p:ph type="body" idx="10"/>
          </p:nvPr>
        </p:nvSpPr>
        <p:spPr>
          <a:xfrm>
            <a:off x="7970405" y="4877921"/>
            <a:ext cx="449118" cy="139513"/>
          </a:xfrm>
          <a:prstGeom prst="rect">
            <a:avLst/>
          </a:prstGeom>
          <a:noFill/>
          <a:ln w="0" cmpd="sng">
            <a:noFill/>
            <a:prstDash val="solid"/>
          </a:ln>
        </p:spPr>
        <p:txBody>
          <a:bodyPr vert="horz" lIns="0" tIns="0" rIns="0" bIns="0" anchor="t"/>
          <a:lstStyle>
            <a:lvl1pPr marL="0" marR="0" indent="0" algn="l">
              <a:lnSpc>
                <a:spcPts val="1059"/>
              </a:lnSpc>
              <a:spcAft>
                <a:spcPts val="0"/>
              </a:spcAft>
              <a:defRPr/>
            </a:lvl1pPr>
          </a:lstStyle>
          <a:p>
            <a:pPr marL="0" marR="0" indent="0" algn="l">
              <a:lnSpc>
                <a:spcPts val="1200"/>
              </a:lnSpc>
              <a:spcAft>
                <a:spcPts val="0"/>
              </a:spcAft>
            </a:pPr>
            <a:r>
              <a:rPr lang="en-US" sz="1015" spc="0">
                <a:solidFill>
                  <a:srgbClr val="000000"/>
                </a:solidFill>
                <a:latin typeface="Arial" panose="02020603050405020304" pitchFamily="2"/>
              </a:rPr>
              <a:t>-8.8% </a:t>
            </a:r>
          </a:p>
        </p:txBody>
      </p:sp>
      <p:sp>
        <p:nvSpPr>
          <p:cNvPr id="12" name="Text Placeholder 11"/>
          <p:cNvSpPr>
            <a:spLocks noGrp="1"/>
          </p:cNvSpPr>
          <p:nvPr>
            <p:ph type="body" idx="10"/>
          </p:nvPr>
        </p:nvSpPr>
        <p:spPr>
          <a:xfrm>
            <a:off x="5813136" y="4877921"/>
            <a:ext cx="1737591" cy="139513"/>
          </a:xfrm>
          <a:prstGeom prst="rect">
            <a:avLst/>
          </a:prstGeom>
          <a:noFill/>
          <a:ln w="0" cmpd="sng">
            <a:noFill/>
            <a:prstDash val="solid"/>
          </a:ln>
        </p:spPr>
        <p:txBody>
          <a:bodyPr vert="horz" lIns="0" tIns="0" rIns="0" bIns="0" anchor="t"/>
          <a:lstStyle>
            <a:lvl1pPr marL="0" marR="0" indent="0" algn="l">
              <a:lnSpc>
                <a:spcPts val="1059"/>
              </a:lnSpc>
              <a:spcAft>
                <a:spcPts val="0"/>
              </a:spcAft>
              <a:tabLst>
                <a:tab pos="685837" algn="l"/>
                <a:tab pos="1694420" algn="r"/>
              </a:tabLst>
              <a:defRPr/>
            </a:lvl1pPr>
          </a:lstStyle>
          <a:p>
            <a:pPr marL="0" marR="0" indent="0" algn="l">
              <a:lnSpc>
                <a:spcPts val="1200"/>
              </a:lnSpc>
              <a:spcAft>
                <a:spcPts val="0"/>
              </a:spcAft>
              <a:tabLst>
                <a:tab pos="777240" algn="l"/>
                <a:tab pos="1920240" algn="r"/>
              </a:tabLst>
            </a:pPr>
            <a:r>
              <a:rPr lang="en-US" sz="1015" spc="0">
                <a:solidFill>
                  <a:srgbClr val="000000"/>
                </a:solidFill>
                <a:latin typeface="Arial" panose="02020603050405020304" pitchFamily="2"/>
              </a:rPr>
              <a:t>$51.3 $29.4 $27.9 </a:t>
            </a:r>
          </a:p>
        </p:txBody>
      </p:sp>
      <p:sp>
        <p:nvSpPr>
          <p:cNvPr id="15" name="Text Placeholder 14"/>
          <p:cNvSpPr>
            <a:spLocks noGrp="1"/>
          </p:cNvSpPr>
          <p:nvPr>
            <p:ph type="body" idx="10"/>
          </p:nvPr>
        </p:nvSpPr>
        <p:spPr>
          <a:xfrm>
            <a:off x="6354618" y="1704415"/>
            <a:ext cx="397164" cy="150159"/>
          </a:xfrm>
          <a:prstGeom prst="rect">
            <a:avLst/>
          </a:prstGeom>
          <a:noFill/>
          <a:ln w="0" cmpd="sng">
            <a:noFill/>
            <a:prstDash val="solid"/>
          </a:ln>
        </p:spPr>
        <p:txBody>
          <a:bodyPr vert="horz" lIns="0" tIns="0" rIns="0" bIns="0" anchor="t"/>
          <a:lstStyle>
            <a:lvl1pPr marL="0" marR="0" indent="0" algn="l">
              <a:lnSpc>
                <a:spcPts val="1147"/>
              </a:lnSpc>
              <a:spcAft>
                <a:spcPts val="0"/>
              </a:spcAft>
              <a:defRPr/>
            </a:lvl1pPr>
          </a:lstStyle>
          <a:p>
            <a:pPr marL="0" marR="0" indent="0" algn="l">
              <a:lnSpc>
                <a:spcPts val="1300"/>
              </a:lnSpc>
              <a:spcAft>
                <a:spcPts val="0"/>
              </a:spcAft>
            </a:pPr>
            <a:r>
              <a:rPr lang="en-US" sz="1015" b="1" spc="0">
                <a:solidFill>
                  <a:srgbClr val="000000"/>
                </a:solidFill>
                <a:latin typeface="Arial" panose="02020603050405020304" pitchFamily="2"/>
              </a:rPr>
              <a:t>2023 </a:t>
            </a:r>
          </a:p>
        </p:txBody>
      </p:sp>
      <p:sp>
        <p:nvSpPr>
          <p:cNvPr id="16" name="Text Placeholder 15"/>
          <p:cNvSpPr>
            <a:spLocks noGrp="1"/>
          </p:cNvSpPr>
          <p:nvPr>
            <p:ph type="body" idx="10"/>
          </p:nvPr>
        </p:nvSpPr>
        <p:spPr>
          <a:xfrm>
            <a:off x="5766377" y="1903319"/>
            <a:ext cx="1579418" cy="150159"/>
          </a:xfrm>
          <a:prstGeom prst="rect">
            <a:avLst/>
          </a:prstGeom>
          <a:noFill/>
          <a:ln w="0" cmpd="sng">
            <a:noFill/>
            <a:prstDash val="solid"/>
          </a:ln>
        </p:spPr>
        <p:txBody>
          <a:bodyPr vert="horz" lIns="0" tIns="0" rIns="0" bIns="0" anchor="t"/>
          <a:lstStyle>
            <a:lvl1pPr marL="0" marR="0" indent="0" algn="l">
              <a:lnSpc>
                <a:spcPts val="1147"/>
              </a:lnSpc>
              <a:spcAft>
                <a:spcPts val="0"/>
              </a:spcAft>
              <a:tabLst>
                <a:tab pos="685837" algn="l"/>
                <a:tab pos="1533046" algn="r"/>
              </a:tabLst>
              <a:defRPr/>
            </a:lvl1pPr>
          </a:lstStyle>
          <a:p>
            <a:pPr marL="0" marR="0" indent="0" algn="l">
              <a:lnSpc>
                <a:spcPts val="1300"/>
              </a:lnSpc>
              <a:spcAft>
                <a:spcPts val="0"/>
              </a:spcAft>
              <a:tabLst>
                <a:tab pos="777240" algn="l"/>
                <a:tab pos="1737360" algn="r"/>
              </a:tabLst>
            </a:pPr>
            <a:r>
              <a:rPr lang="en-US" sz="1015" b="1" spc="0">
                <a:solidFill>
                  <a:srgbClr val="000000"/>
                </a:solidFill>
                <a:latin typeface="Arial" panose="02020603050405020304" pitchFamily="2"/>
              </a:rPr>
              <a:t>1Q 2Q 3Q </a:t>
            </a:r>
          </a:p>
        </p:txBody>
      </p:sp>
      <p:sp>
        <p:nvSpPr>
          <p:cNvPr id="17" name="Text Placeholder 16"/>
          <p:cNvSpPr>
            <a:spLocks noGrp="1"/>
          </p:cNvSpPr>
          <p:nvPr>
            <p:ph type="body" idx="10"/>
          </p:nvPr>
        </p:nvSpPr>
        <p:spPr>
          <a:xfrm>
            <a:off x="5816023" y="2341470"/>
            <a:ext cx="1731818" cy="139513"/>
          </a:xfrm>
          <a:prstGeom prst="rect">
            <a:avLst/>
          </a:prstGeom>
          <a:noFill/>
          <a:ln w="0" cmpd="sng">
            <a:noFill/>
            <a:prstDash val="solid"/>
          </a:ln>
        </p:spPr>
        <p:txBody>
          <a:bodyPr vert="horz" lIns="0" tIns="0" rIns="0" bIns="0" anchor="t"/>
          <a:lstStyle>
            <a:lvl1pPr marL="0" marR="0" indent="0" algn="l">
              <a:lnSpc>
                <a:spcPts val="1059"/>
              </a:lnSpc>
              <a:spcAft>
                <a:spcPts val="0"/>
              </a:spcAft>
              <a:tabLst>
                <a:tab pos="685837" algn="l"/>
                <a:tab pos="1694420" algn="r"/>
              </a:tabLst>
              <a:defRPr/>
            </a:lvl1pPr>
          </a:lstStyle>
          <a:p>
            <a:pPr marL="0" marR="0" indent="0" algn="l">
              <a:lnSpc>
                <a:spcPts val="1200"/>
              </a:lnSpc>
              <a:spcAft>
                <a:spcPts val="0"/>
              </a:spcAft>
              <a:tabLst>
                <a:tab pos="777240" algn="l"/>
                <a:tab pos="1920240" algn="r"/>
              </a:tabLst>
            </a:pPr>
            <a:r>
              <a:rPr lang="en-US" sz="1015" spc="0">
                <a:solidFill>
                  <a:srgbClr val="000000"/>
                </a:solidFill>
                <a:latin typeface="Arial" panose="02020603050405020304" pitchFamily="2"/>
              </a:rPr>
              <a:t>$57.1 $55.6 $50.0 </a:t>
            </a:r>
          </a:p>
        </p:txBody>
      </p:sp>
      <p:sp>
        <p:nvSpPr>
          <p:cNvPr id="18" name="Text Placeholder 17"/>
          <p:cNvSpPr>
            <a:spLocks noGrp="1"/>
          </p:cNvSpPr>
          <p:nvPr>
            <p:ph type="body" idx="10"/>
          </p:nvPr>
        </p:nvSpPr>
        <p:spPr>
          <a:xfrm>
            <a:off x="5888182" y="2538133"/>
            <a:ext cx="1659659" cy="139513"/>
          </a:xfrm>
          <a:prstGeom prst="rect">
            <a:avLst/>
          </a:prstGeom>
          <a:noFill/>
          <a:ln w="0" cmpd="sng">
            <a:noFill/>
            <a:prstDash val="solid"/>
          </a:ln>
        </p:spPr>
        <p:txBody>
          <a:bodyPr vert="horz" lIns="0" tIns="0" rIns="0" bIns="0" anchor="t"/>
          <a:lstStyle>
            <a:lvl1pPr marL="0" marR="0" indent="0" algn="l">
              <a:lnSpc>
                <a:spcPts val="1059"/>
              </a:lnSpc>
              <a:spcAft>
                <a:spcPts val="0"/>
              </a:spcAft>
              <a:tabLst>
                <a:tab pos="685837" algn="l"/>
                <a:tab pos="1613733" algn="r"/>
              </a:tabLst>
              <a:defRPr/>
            </a:lvl1pPr>
          </a:lstStyle>
          <a:p>
            <a:pPr marL="0" marR="0" indent="0" algn="l">
              <a:lnSpc>
                <a:spcPts val="1200"/>
              </a:lnSpc>
              <a:spcAft>
                <a:spcPts val="0"/>
              </a:spcAft>
              <a:tabLst>
                <a:tab pos="777240" algn="l"/>
                <a:tab pos="1828800" algn="r"/>
              </a:tabLst>
            </a:pPr>
            <a:r>
              <a:rPr lang="en-US" sz="1015" spc="0">
                <a:solidFill>
                  <a:srgbClr val="000000"/>
                </a:solidFill>
                <a:latin typeface="Arial" panose="02020603050405020304" pitchFamily="2"/>
              </a:rPr>
              <a:t>39.5 43.1 48.3 </a:t>
            </a:r>
          </a:p>
        </p:txBody>
      </p:sp>
      <p:sp>
        <p:nvSpPr>
          <p:cNvPr id="19" name="Text Placeholder 18"/>
          <p:cNvSpPr>
            <a:spLocks noGrp="1"/>
          </p:cNvSpPr>
          <p:nvPr>
            <p:ph type="body" idx="10"/>
          </p:nvPr>
        </p:nvSpPr>
        <p:spPr>
          <a:xfrm>
            <a:off x="5813136" y="2750484"/>
            <a:ext cx="1737591" cy="139513"/>
          </a:xfrm>
          <a:prstGeom prst="rect">
            <a:avLst/>
          </a:prstGeom>
          <a:noFill/>
          <a:ln w="0" cmpd="sng">
            <a:noFill/>
            <a:prstDash val="solid"/>
          </a:ln>
        </p:spPr>
        <p:txBody>
          <a:bodyPr vert="horz" lIns="0" tIns="0" rIns="0" bIns="0" anchor="t"/>
          <a:lstStyle>
            <a:lvl1pPr marL="0" marR="0" indent="0" algn="l">
              <a:lnSpc>
                <a:spcPts val="1059"/>
              </a:lnSpc>
              <a:spcAft>
                <a:spcPts val="0"/>
              </a:spcAft>
              <a:tabLst>
                <a:tab pos="685837" algn="l"/>
                <a:tab pos="1694420" algn="r"/>
              </a:tabLst>
              <a:defRPr/>
            </a:lvl1pPr>
          </a:lstStyle>
          <a:p>
            <a:pPr marL="0" marR="0" indent="0" algn="l">
              <a:lnSpc>
                <a:spcPts val="1200"/>
              </a:lnSpc>
              <a:spcAft>
                <a:spcPts val="0"/>
              </a:spcAft>
              <a:tabLst>
                <a:tab pos="777240" algn="l"/>
                <a:tab pos="1920240" algn="r"/>
              </a:tabLst>
            </a:pPr>
            <a:r>
              <a:rPr lang="en-US" sz="1015" spc="0">
                <a:solidFill>
                  <a:srgbClr val="000000"/>
                </a:solidFill>
                <a:latin typeface="Arial" panose="02020603050405020304" pitchFamily="2"/>
              </a:rPr>
              <a:t>$96.6 $98.7 $98.3 </a:t>
            </a:r>
          </a:p>
        </p:txBody>
      </p:sp>
      <p:sp>
        <p:nvSpPr>
          <p:cNvPr id="20" name="Text Placeholder 19"/>
          <p:cNvSpPr>
            <a:spLocks noGrp="1"/>
          </p:cNvSpPr>
          <p:nvPr>
            <p:ph type="body" idx="10"/>
          </p:nvPr>
        </p:nvSpPr>
        <p:spPr>
          <a:xfrm>
            <a:off x="5743864" y="3279962"/>
            <a:ext cx="1803977" cy="139513"/>
          </a:xfrm>
          <a:prstGeom prst="rect">
            <a:avLst/>
          </a:prstGeom>
          <a:noFill/>
          <a:ln w="0" cmpd="sng">
            <a:noFill/>
            <a:prstDash val="solid"/>
          </a:ln>
        </p:spPr>
        <p:txBody>
          <a:bodyPr vert="horz" lIns="0" tIns="0" rIns="0" bIns="0" anchor="t"/>
          <a:lstStyle>
            <a:lvl1pPr marL="0" marR="0" indent="0" algn="l">
              <a:lnSpc>
                <a:spcPts val="1059"/>
              </a:lnSpc>
              <a:spcAft>
                <a:spcPts val="0"/>
              </a:spcAft>
              <a:tabLst>
                <a:tab pos="685837" algn="l"/>
                <a:tab pos="1775106" algn="r"/>
              </a:tabLst>
              <a:defRPr/>
            </a:lvl1pPr>
          </a:lstStyle>
          <a:p>
            <a:pPr marL="0" marR="0" indent="0" algn="l">
              <a:lnSpc>
                <a:spcPts val="1200"/>
              </a:lnSpc>
              <a:spcAft>
                <a:spcPts val="0"/>
              </a:spcAft>
              <a:tabLst>
                <a:tab pos="777240" algn="l"/>
                <a:tab pos="2011680" algn="r"/>
              </a:tabLst>
            </a:pPr>
            <a:r>
              <a:rPr lang="en-US" sz="1015" spc="0">
                <a:solidFill>
                  <a:srgbClr val="000000"/>
                </a:solidFill>
                <a:latin typeface="Arial" panose="02020603050405020304" pitchFamily="2"/>
              </a:rPr>
              <a:t>$234.6 $236.6 $233.5 </a:t>
            </a:r>
          </a:p>
        </p:txBody>
      </p:sp>
      <p:sp>
        <p:nvSpPr>
          <p:cNvPr id="21" name="Text Placeholder 20"/>
          <p:cNvSpPr>
            <a:spLocks noGrp="1"/>
          </p:cNvSpPr>
          <p:nvPr>
            <p:ph type="body" idx="10"/>
          </p:nvPr>
        </p:nvSpPr>
        <p:spPr>
          <a:xfrm>
            <a:off x="5813136" y="3479427"/>
            <a:ext cx="1717964" cy="139513"/>
          </a:xfrm>
          <a:prstGeom prst="rect">
            <a:avLst/>
          </a:prstGeom>
          <a:noFill/>
          <a:ln w="0" cmpd="sng">
            <a:noFill/>
            <a:prstDash val="solid"/>
          </a:ln>
        </p:spPr>
        <p:txBody>
          <a:bodyPr vert="horz" lIns="0" tIns="0" rIns="0" bIns="0" anchor="t"/>
          <a:lstStyle>
            <a:lvl1pPr marL="0" marR="0" indent="0" algn="l">
              <a:lnSpc>
                <a:spcPts val="1059"/>
              </a:lnSpc>
              <a:spcAft>
                <a:spcPts val="0"/>
              </a:spcAft>
              <a:tabLst>
                <a:tab pos="685837" algn="l"/>
                <a:tab pos="1694420" algn="r"/>
              </a:tabLst>
              <a:defRPr/>
            </a:lvl1pPr>
          </a:lstStyle>
          <a:p>
            <a:pPr marL="0" marR="0" indent="0" algn="l">
              <a:lnSpc>
                <a:spcPts val="1200"/>
              </a:lnSpc>
              <a:spcAft>
                <a:spcPts val="0"/>
              </a:spcAft>
              <a:tabLst>
                <a:tab pos="777240" algn="l"/>
                <a:tab pos="1920240" algn="r"/>
              </a:tabLst>
            </a:pPr>
            <a:r>
              <a:rPr lang="en-US" sz="1015" spc="0">
                <a:solidFill>
                  <a:srgbClr val="000000"/>
                </a:solidFill>
                <a:latin typeface="Arial" panose="02020603050405020304" pitchFamily="2"/>
              </a:rPr>
              <a:t>404.9 389.3 386.1 </a:t>
            </a:r>
          </a:p>
        </p:txBody>
      </p:sp>
      <p:sp>
        <p:nvSpPr>
          <p:cNvPr id="22" name="Text Placeholder 21"/>
          <p:cNvSpPr>
            <a:spLocks noGrp="1"/>
          </p:cNvSpPr>
          <p:nvPr>
            <p:ph type="body" idx="10"/>
          </p:nvPr>
        </p:nvSpPr>
        <p:spPr>
          <a:xfrm>
            <a:off x="5741554" y="3669927"/>
            <a:ext cx="1809173" cy="139513"/>
          </a:xfrm>
          <a:prstGeom prst="rect">
            <a:avLst/>
          </a:prstGeom>
          <a:noFill/>
          <a:ln w="0" cmpd="sng">
            <a:noFill/>
            <a:prstDash val="solid"/>
          </a:ln>
        </p:spPr>
        <p:txBody>
          <a:bodyPr vert="horz" lIns="0" tIns="0" rIns="0" bIns="0" anchor="t"/>
          <a:lstStyle>
            <a:lvl1pPr marL="0" marR="0" indent="0" algn="l">
              <a:lnSpc>
                <a:spcPts val="1059"/>
              </a:lnSpc>
              <a:spcAft>
                <a:spcPts val="0"/>
              </a:spcAft>
              <a:tabLst>
                <a:tab pos="685837" algn="l"/>
                <a:tab pos="1775106" algn="r"/>
              </a:tabLst>
              <a:defRPr/>
            </a:lvl1pPr>
          </a:lstStyle>
          <a:p>
            <a:pPr marL="0" marR="0" indent="0" algn="l">
              <a:lnSpc>
                <a:spcPts val="1200"/>
              </a:lnSpc>
              <a:spcAft>
                <a:spcPts val="0"/>
              </a:spcAft>
              <a:tabLst>
                <a:tab pos="777240" algn="l"/>
                <a:tab pos="2011680" algn="r"/>
              </a:tabLst>
            </a:pPr>
            <a:r>
              <a:rPr lang="en-US" sz="1015" spc="0">
                <a:solidFill>
                  <a:srgbClr val="000000"/>
                </a:solidFill>
                <a:latin typeface="Arial" panose="02020603050405020304" pitchFamily="2"/>
              </a:rPr>
              <a:t>$639.5 $625.9 $619.6 </a:t>
            </a:r>
          </a:p>
        </p:txBody>
      </p:sp>
      <p:sp>
        <p:nvSpPr>
          <p:cNvPr id="23" name="Text Placeholder 22"/>
          <p:cNvSpPr>
            <a:spLocks noGrp="1"/>
          </p:cNvSpPr>
          <p:nvPr>
            <p:ph type="body" idx="10"/>
          </p:nvPr>
        </p:nvSpPr>
        <p:spPr>
          <a:xfrm>
            <a:off x="7953664" y="2750484"/>
            <a:ext cx="465859" cy="139513"/>
          </a:xfrm>
          <a:prstGeom prst="rect">
            <a:avLst/>
          </a:prstGeom>
          <a:noFill/>
          <a:ln w="0" cmpd="sng">
            <a:noFill/>
            <a:prstDash val="solid"/>
          </a:ln>
        </p:spPr>
        <p:txBody>
          <a:bodyPr vert="horz" lIns="0" tIns="0" rIns="0" bIns="0" anchor="t"/>
          <a:lstStyle>
            <a:lvl1pPr marL="0" marR="0" indent="0" algn="l">
              <a:lnSpc>
                <a:spcPts val="1059"/>
              </a:lnSpc>
              <a:spcAft>
                <a:spcPts val="0"/>
              </a:spcAft>
              <a:defRPr/>
            </a:lvl1pPr>
          </a:lstStyle>
          <a:p>
            <a:pPr marL="0" marR="0" indent="0" algn="l">
              <a:lnSpc>
                <a:spcPts val="1200"/>
              </a:lnSpc>
              <a:spcAft>
                <a:spcPts val="0"/>
              </a:spcAft>
            </a:pPr>
            <a:r>
              <a:rPr lang="en-US" sz="1015" spc="0">
                <a:solidFill>
                  <a:srgbClr val="000000"/>
                </a:solidFill>
                <a:latin typeface="Arial" panose="02020603050405020304" pitchFamily="2"/>
              </a:rPr>
              <a:t>12.6% </a:t>
            </a:r>
          </a:p>
        </p:txBody>
      </p:sp>
      <p:sp>
        <p:nvSpPr>
          <p:cNvPr id="24" name="Text Placeholder 23"/>
          <p:cNvSpPr>
            <a:spLocks noGrp="1"/>
          </p:cNvSpPr>
          <p:nvPr>
            <p:ph type="body" idx="10"/>
          </p:nvPr>
        </p:nvSpPr>
        <p:spPr>
          <a:xfrm>
            <a:off x="7752773" y="1704415"/>
            <a:ext cx="632114" cy="150159"/>
          </a:xfrm>
          <a:prstGeom prst="rect">
            <a:avLst/>
          </a:prstGeom>
          <a:noFill/>
          <a:ln w="0" cmpd="sng">
            <a:noFill/>
            <a:prstDash val="solid"/>
          </a:ln>
        </p:spPr>
        <p:txBody>
          <a:bodyPr vert="horz" lIns="0" tIns="0" rIns="0" bIns="0" anchor="t"/>
          <a:lstStyle>
            <a:lvl1pPr marL="0" marR="0" indent="0" algn="l">
              <a:lnSpc>
                <a:spcPts val="1147"/>
              </a:lnSpc>
              <a:spcAft>
                <a:spcPts val="0"/>
              </a:spcAft>
              <a:defRPr/>
            </a:lvl1pPr>
          </a:lstStyle>
          <a:p>
            <a:pPr marL="0" marR="0" indent="0" algn="l">
              <a:lnSpc>
                <a:spcPts val="1300"/>
              </a:lnSpc>
              <a:spcAft>
                <a:spcPts val="0"/>
              </a:spcAft>
            </a:pPr>
            <a:r>
              <a:rPr lang="en-US" sz="1015" b="1" spc="-62">
                <a:solidFill>
                  <a:srgbClr val="000000"/>
                </a:solidFill>
                <a:latin typeface="Arial" panose="02020603050405020304" pitchFamily="2"/>
              </a:rPr>
              <a:t>% Change </a:t>
            </a:r>
          </a:p>
        </p:txBody>
      </p:sp>
      <p:sp>
        <p:nvSpPr>
          <p:cNvPr id="25" name="Text Placeholder 24"/>
          <p:cNvSpPr>
            <a:spLocks noGrp="1"/>
          </p:cNvSpPr>
          <p:nvPr>
            <p:ph type="body" idx="10"/>
          </p:nvPr>
        </p:nvSpPr>
        <p:spPr>
          <a:xfrm>
            <a:off x="7884391" y="1884269"/>
            <a:ext cx="330200" cy="150159"/>
          </a:xfrm>
          <a:prstGeom prst="rect">
            <a:avLst/>
          </a:prstGeom>
          <a:noFill/>
          <a:ln w="0" cmpd="sng">
            <a:noFill/>
            <a:prstDash val="solid"/>
          </a:ln>
        </p:spPr>
        <p:txBody>
          <a:bodyPr vert="horz" lIns="0" tIns="0" rIns="0" bIns="0" anchor="t"/>
          <a:lstStyle>
            <a:lvl1pPr marL="0" marR="0" indent="0" algn="l">
              <a:lnSpc>
                <a:spcPts val="1147"/>
              </a:lnSpc>
              <a:spcAft>
                <a:spcPts val="0"/>
              </a:spcAft>
              <a:defRPr/>
            </a:lvl1pPr>
          </a:lstStyle>
          <a:p>
            <a:pPr marL="0" marR="0" indent="0" algn="l">
              <a:lnSpc>
                <a:spcPts val="1300"/>
              </a:lnSpc>
              <a:spcAft>
                <a:spcPts val="0"/>
              </a:spcAft>
            </a:pPr>
            <a:r>
              <a:rPr lang="en-US" sz="1015" b="1" spc="150">
                <a:solidFill>
                  <a:srgbClr val="000000"/>
                </a:solidFill>
                <a:latin typeface="Arial" panose="02020603050405020304" pitchFamily="2"/>
              </a:rPr>
              <a:t>Y/Y </a:t>
            </a:r>
          </a:p>
        </p:txBody>
      </p:sp>
      <p:sp>
        <p:nvSpPr>
          <p:cNvPr id="26" name="Text Placeholder 25"/>
          <p:cNvSpPr>
            <a:spLocks noGrp="1"/>
          </p:cNvSpPr>
          <p:nvPr>
            <p:ph type="body" idx="10"/>
          </p:nvPr>
        </p:nvSpPr>
        <p:spPr>
          <a:xfrm>
            <a:off x="7950778" y="2341470"/>
            <a:ext cx="471632" cy="139513"/>
          </a:xfrm>
          <a:prstGeom prst="rect">
            <a:avLst/>
          </a:prstGeom>
          <a:noFill/>
          <a:ln w="0" cmpd="sng">
            <a:noFill/>
            <a:prstDash val="solid"/>
          </a:ln>
        </p:spPr>
        <p:txBody>
          <a:bodyPr vert="horz" lIns="0" tIns="0" rIns="0" bIns="0" anchor="t"/>
          <a:lstStyle>
            <a:lvl1pPr marL="0" marR="0" indent="0" algn="l">
              <a:lnSpc>
                <a:spcPts val="1059"/>
              </a:lnSpc>
              <a:spcAft>
                <a:spcPts val="0"/>
              </a:spcAft>
              <a:defRPr/>
            </a:lvl1pPr>
          </a:lstStyle>
          <a:p>
            <a:pPr marL="0" marR="0" indent="0" algn="l">
              <a:lnSpc>
                <a:spcPts val="1200"/>
              </a:lnSpc>
              <a:spcAft>
                <a:spcPts val="0"/>
              </a:spcAft>
            </a:pPr>
            <a:r>
              <a:rPr lang="en-US" sz="1015" spc="0">
                <a:solidFill>
                  <a:srgbClr val="000000"/>
                </a:solidFill>
                <a:latin typeface="Arial" panose="02020603050405020304" pitchFamily="2"/>
              </a:rPr>
              <a:t>10.9% </a:t>
            </a:r>
          </a:p>
        </p:txBody>
      </p:sp>
      <p:sp>
        <p:nvSpPr>
          <p:cNvPr id="27" name="Text Placeholder 26"/>
          <p:cNvSpPr>
            <a:spLocks noGrp="1"/>
          </p:cNvSpPr>
          <p:nvPr>
            <p:ph type="body" idx="10"/>
          </p:nvPr>
        </p:nvSpPr>
        <p:spPr>
          <a:xfrm>
            <a:off x="7950778" y="2538133"/>
            <a:ext cx="471632" cy="139513"/>
          </a:xfrm>
          <a:prstGeom prst="rect">
            <a:avLst/>
          </a:prstGeom>
          <a:noFill/>
          <a:ln w="0" cmpd="sng">
            <a:noFill/>
            <a:prstDash val="solid"/>
          </a:ln>
        </p:spPr>
        <p:txBody>
          <a:bodyPr vert="horz" lIns="0" tIns="0" rIns="0" bIns="0" anchor="t"/>
          <a:lstStyle>
            <a:lvl1pPr marL="0" marR="0" indent="0" algn="l">
              <a:lnSpc>
                <a:spcPts val="1059"/>
              </a:lnSpc>
              <a:spcAft>
                <a:spcPts val="0"/>
              </a:spcAft>
              <a:defRPr/>
            </a:lvl1pPr>
          </a:lstStyle>
          <a:p>
            <a:pPr marL="0" marR="0" indent="0" algn="l">
              <a:lnSpc>
                <a:spcPts val="1200"/>
              </a:lnSpc>
              <a:spcAft>
                <a:spcPts val="0"/>
              </a:spcAft>
            </a:pPr>
            <a:r>
              <a:rPr lang="en-US" sz="1015" spc="0">
                <a:solidFill>
                  <a:srgbClr val="000000"/>
                </a:solidFill>
                <a:latin typeface="Arial" panose="02020603050405020304" pitchFamily="2"/>
              </a:rPr>
              <a:t>14.5% </a:t>
            </a:r>
          </a:p>
        </p:txBody>
      </p:sp>
      <p:sp>
        <p:nvSpPr>
          <p:cNvPr id="28" name="Text Placeholder 27"/>
          <p:cNvSpPr>
            <a:spLocks noGrp="1"/>
          </p:cNvSpPr>
          <p:nvPr>
            <p:ph type="body" idx="10"/>
          </p:nvPr>
        </p:nvSpPr>
        <p:spPr>
          <a:xfrm>
            <a:off x="7970405" y="3479427"/>
            <a:ext cx="452005" cy="139513"/>
          </a:xfrm>
          <a:prstGeom prst="rect">
            <a:avLst/>
          </a:prstGeom>
          <a:noFill/>
          <a:ln w="0" cmpd="sng">
            <a:noFill/>
            <a:prstDash val="solid"/>
          </a:ln>
        </p:spPr>
        <p:txBody>
          <a:bodyPr vert="horz" lIns="0" tIns="0" rIns="0" bIns="0" anchor="t"/>
          <a:lstStyle>
            <a:lvl1pPr marL="0" marR="0" indent="0" algn="l">
              <a:lnSpc>
                <a:spcPts val="1059"/>
              </a:lnSpc>
              <a:spcAft>
                <a:spcPts val="0"/>
              </a:spcAft>
              <a:defRPr/>
            </a:lvl1pPr>
          </a:lstStyle>
          <a:p>
            <a:pPr marL="0" marR="0" indent="0" algn="l">
              <a:lnSpc>
                <a:spcPts val="1200"/>
              </a:lnSpc>
              <a:spcAft>
                <a:spcPts val="0"/>
              </a:spcAft>
            </a:pPr>
            <a:r>
              <a:rPr lang="en-US" sz="1015" spc="0">
                <a:solidFill>
                  <a:srgbClr val="000000"/>
                </a:solidFill>
                <a:latin typeface="Arial" panose="02020603050405020304" pitchFamily="2"/>
              </a:rPr>
              <a:t>-3.2% </a:t>
            </a:r>
          </a:p>
        </p:txBody>
      </p:sp>
      <p:sp>
        <p:nvSpPr>
          <p:cNvPr id="29" name="Text Placeholder 28"/>
          <p:cNvSpPr>
            <a:spLocks noGrp="1"/>
          </p:cNvSpPr>
          <p:nvPr>
            <p:ph type="body" idx="10"/>
          </p:nvPr>
        </p:nvSpPr>
        <p:spPr>
          <a:xfrm>
            <a:off x="7970405" y="3669927"/>
            <a:ext cx="449118" cy="139513"/>
          </a:xfrm>
          <a:prstGeom prst="rect">
            <a:avLst/>
          </a:prstGeom>
          <a:noFill/>
          <a:ln w="0" cmpd="sng">
            <a:noFill/>
            <a:prstDash val="solid"/>
          </a:ln>
        </p:spPr>
        <p:txBody>
          <a:bodyPr vert="horz" lIns="0" tIns="0" rIns="0" bIns="0" anchor="t"/>
          <a:lstStyle>
            <a:lvl1pPr marL="0" marR="0" indent="0" algn="l">
              <a:lnSpc>
                <a:spcPts val="1059"/>
              </a:lnSpc>
              <a:spcAft>
                <a:spcPts val="0"/>
              </a:spcAft>
              <a:defRPr/>
            </a:lvl1pPr>
          </a:lstStyle>
          <a:p>
            <a:pPr marL="0" marR="0" indent="0" algn="l">
              <a:lnSpc>
                <a:spcPts val="1200"/>
              </a:lnSpc>
              <a:spcAft>
                <a:spcPts val="0"/>
              </a:spcAft>
            </a:pPr>
            <a:r>
              <a:rPr lang="en-US" sz="1015" spc="0">
                <a:solidFill>
                  <a:srgbClr val="000000"/>
                </a:solidFill>
                <a:latin typeface="Arial" panose="02020603050405020304" pitchFamily="2"/>
              </a:rPr>
              <a:t>-0.9% </a:t>
            </a:r>
          </a:p>
        </p:txBody>
      </p:sp>
      <p:sp>
        <p:nvSpPr>
          <p:cNvPr id="30" name="Text Placeholder 29"/>
          <p:cNvSpPr>
            <a:spLocks noGrp="1"/>
          </p:cNvSpPr>
          <p:nvPr>
            <p:ph type="body" idx="10"/>
          </p:nvPr>
        </p:nvSpPr>
        <p:spPr>
          <a:xfrm>
            <a:off x="8014278" y="3279962"/>
            <a:ext cx="408132" cy="139513"/>
          </a:xfrm>
          <a:prstGeom prst="rect">
            <a:avLst/>
          </a:prstGeom>
          <a:noFill/>
          <a:ln w="0" cmpd="sng">
            <a:noFill/>
            <a:prstDash val="solid"/>
          </a:ln>
        </p:spPr>
        <p:txBody>
          <a:bodyPr vert="horz" lIns="0" tIns="0" rIns="0" bIns="0" anchor="t"/>
          <a:lstStyle>
            <a:lvl1pPr marL="0" marR="0" indent="0" algn="l">
              <a:lnSpc>
                <a:spcPts val="1059"/>
              </a:lnSpc>
              <a:spcAft>
                <a:spcPts val="0"/>
              </a:spcAft>
              <a:defRPr/>
            </a:lvl1pPr>
          </a:lstStyle>
          <a:p>
            <a:pPr marL="0" marR="0" indent="0" algn="l">
              <a:lnSpc>
                <a:spcPts val="1200"/>
              </a:lnSpc>
              <a:spcAft>
                <a:spcPts val="0"/>
              </a:spcAft>
            </a:pPr>
            <a:r>
              <a:rPr lang="en-US" sz="1015" spc="0">
                <a:solidFill>
                  <a:srgbClr val="000000"/>
                </a:solidFill>
                <a:latin typeface="Arial" panose="02020603050405020304" pitchFamily="2"/>
              </a:rPr>
              <a:t>3.1% </a:t>
            </a:r>
          </a:p>
        </p:txBody>
      </p:sp>
      <p:sp>
        <p:nvSpPr>
          <p:cNvPr id="31" name="Text Placeholder 30"/>
          <p:cNvSpPr>
            <a:spLocks noGrp="1"/>
          </p:cNvSpPr>
          <p:nvPr>
            <p:ph type="body" idx="10"/>
          </p:nvPr>
        </p:nvSpPr>
        <p:spPr>
          <a:xfrm>
            <a:off x="5627832" y="4420721"/>
            <a:ext cx="1920009" cy="139513"/>
          </a:xfrm>
          <a:prstGeom prst="rect">
            <a:avLst/>
          </a:prstGeom>
          <a:noFill/>
          <a:ln w="0" cmpd="sng">
            <a:noFill/>
            <a:prstDash val="solid"/>
          </a:ln>
        </p:spPr>
        <p:txBody>
          <a:bodyPr vert="horz" lIns="0" tIns="0" rIns="0" bIns="0" anchor="t"/>
          <a:lstStyle>
            <a:lvl1pPr marL="0" marR="0" indent="0" algn="l">
              <a:lnSpc>
                <a:spcPts val="1059"/>
              </a:lnSpc>
              <a:spcAft>
                <a:spcPts val="0"/>
              </a:spcAft>
              <a:defRPr/>
            </a:lvl1pPr>
          </a:lstStyle>
          <a:p>
            <a:pPr marL="0" marR="0" indent="0" algn="l">
              <a:lnSpc>
                <a:spcPts val="1200"/>
              </a:lnSpc>
              <a:spcAft>
                <a:spcPts val="0"/>
              </a:spcAft>
            </a:pPr>
            <a:r>
              <a:rPr lang="en-US" sz="1015" spc="62">
                <a:solidFill>
                  <a:srgbClr val="000000"/>
                </a:solidFill>
                <a:latin typeface="Arial" panose="02020603050405020304" pitchFamily="2"/>
              </a:rPr>
              <a:t>$2,610.1 $2,928.1 $2,905.2 </a:t>
            </a:r>
          </a:p>
        </p:txBody>
      </p:sp>
      <p:sp>
        <p:nvSpPr>
          <p:cNvPr id="32" name="Text Placeholder 31"/>
          <p:cNvSpPr>
            <a:spLocks noGrp="1"/>
          </p:cNvSpPr>
          <p:nvPr>
            <p:ph type="body" idx="10"/>
          </p:nvPr>
        </p:nvSpPr>
        <p:spPr>
          <a:xfrm>
            <a:off x="7950778" y="4420721"/>
            <a:ext cx="471632" cy="139513"/>
          </a:xfrm>
          <a:prstGeom prst="rect">
            <a:avLst/>
          </a:prstGeom>
          <a:noFill/>
          <a:ln w="0" cmpd="sng">
            <a:noFill/>
            <a:prstDash val="solid"/>
          </a:ln>
        </p:spPr>
        <p:txBody>
          <a:bodyPr vert="horz" lIns="0" tIns="0" rIns="0" bIns="0" anchor="t"/>
          <a:lstStyle>
            <a:lvl1pPr marL="0" marR="0" indent="0" algn="l">
              <a:lnSpc>
                <a:spcPts val="1059"/>
              </a:lnSpc>
              <a:spcAft>
                <a:spcPts val="0"/>
              </a:spcAft>
              <a:defRPr/>
            </a:lvl1pPr>
          </a:lstStyle>
          <a:p>
            <a:pPr marL="0" marR="0" indent="0" algn="l">
              <a:lnSpc>
                <a:spcPts val="1200"/>
              </a:lnSpc>
              <a:spcAft>
                <a:spcPts val="0"/>
              </a:spcAft>
            </a:pPr>
            <a:r>
              <a:rPr lang="en-US" sz="1015" spc="0">
                <a:solidFill>
                  <a:srgbClr val="000000"/>
                </a:solidFill>
                <a:latin typeface="Arial" panose="02020603050405020304" pitchFamily="2"/>
              </a:rPr>
              <a:t>18.4% </a:t>
            </a:r>
          </a:p>
        </p:txBody>
      </p:sp>
    </p:spTree>
    <p:extLst>
      <p:ext uri="{BB962C8B-B14F-4D97-AF65-F5344CB8AC3E}">
        <p14:creationId xmlns:p14="http://schemas.microsoft.com/office/powerpoint/2010/main" val="2497658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yout 6">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504264"/>
            <a:ext cx="9144000" cy="1163171"/>
          </a:xfrm>
          <a:prstGeom prst="rect">
            <a:avLst/>
          </a:prstGeom>
          <a:noFill/>
          <a:ln w="0" cmpd="sng">
            <a:noFill/>
            <a:prstDash val="solid"/>
          </a:ln>
        </p:spPr>
        <p:txBody>
          <a:bodyPr vert="horz" lIns="0" tIns="11430" rIns="0" bIns="0" anchor="t"/>
          <a:lstStyle>
            <a:lvl1pPr marL="524463" marR="0" indent="0" algn="l">
              <a:lnSpc>
                <a:spcPts val="1765"/>
              </a:lnSpc>
              <a:spcBef>
                <a:spcPts val="856"/>
              </a:spcBef>
              <a:spcAft>
                <a:spcPts val="4227"/>
              </a:spcAft>
              <a:defRPr/>
            </a:lvl1pPr>
          </a:lstStyle>
          <a:p>
            <a:pPr marL="594360" marR="0" indent="0" algn="l">
              <a:lnSpc>
                <a:spcPts val="2500"/>
              </a:lnSpc>
              <a:spcAft>
                <a:spcPts val="0"/>
              </a:spcAft>
            </a:pPr>
            <a:r>
              <a:rPr lang="en-US" sz="1897" b="1" spc="0">
                <a:solidFill>
                  <a:srgbClr val="002C71"/>
                </a:solidFill>
                <a:latin typeface="Arial" panose="02020603050405020304" pitchFamily="2"/>
              </a:rPr>
              <a:t>Consumer Division Update </a:t>
            </a:r>
          </a:p>
          <a:p>
            <a:pPr marL="594360" marR="0" indent="0" algn="l">
              <a:lnSpc>
                <a:spcPts val="2000"/>
              </a:lnSpc>
              <a:spcBef>
                <a:spcPts val="970"/>
              </a:spcBef>
              <a:spcAft>
                <a:spcPts val="4790"/>
              </a:spcAft>
            </a:pPr>
            <a:r>
              <a:rPr lang="en-US" sz="1500" spc="18">
                <a:solidFill>
                  <a:srgbClr val="3C3834"/>
                </a:solidFill>
                <a:latin typeface="Arial" panose="02020603050405020304" pitchFamily="2"/>
              </a:rPr>
              <a:t>Accelerating gains in PAC driving balanced Life and Health NAP growth </a:t>
            </a:r>
          </a:p>
        </p:txBody>
      </p:sp>
      <p:sp>
        <p:nvSpPr>
          <p:cNvPr id="5" name="Text Placeholder 4"/>
          <p:cNvSpPr>
            <a:spLocks noGrp="1"/>
          </p:cNvSpPr>
          <p:nvPr>
            <p:ph type="body" idx="10"/>
          </p:nvPr>
        </p:nvSpPr>
        <p:spPr>
          <a:xfrm>
            <a:off x="3297382" y="1787899"/>
            <a:ext cx="5104245" cy="2059641"/>
          </a:xfrm>
          <a:prstGeom prst="rect">
            <a:avLst/>
          </a:prstGeom>
          <a:noFill/>
          <a:ln w="0" cmpd="sng">
            <a:noFill/>
            <a:prstDash val="solid"/>
          </a:ln>
        </p:spPr>
        <p:txBody>
          <a:bodyPr vert="horz" lIns="0" tIns="44450" rIns="0" bIns="0" anchor="t"/>
          <a:lstStyle>
            <a:lvl1pPr marL="0" marR="0" indent="161373" algn="l">
              <a:lnSpc>
                <a:spcPts val="1500"/>
              </a:lnSpc>
              <a:spcBef>
                <a:spcPts val="1006"/>
              </a:spcBef>
              <a:spcAft>
                <a:spcPts val="432"/>
              </a:spcAft>
              <a:buFont typeface="Symbol"/>
              <a:buChar char="·"/>
              <a:defRPr/>
            </a:lvl1pPr>
          </a:lstStyle>
          <a:p>
            <a:pPr marL="0" marR="0" indent="182880" algn="l">
              <a:lnSpc>
                <a:spcPts val="1700"/>
              </a:lnSpc>
              <a:spcAft>
                <a:spcPts val="0"/>
              </a:spcAft>
              <a:buFont typeface="Symbol"/>
              <a:buChar char="·"/>
            </a:pPr>
            <a:r>
              <a:rPr lang="en-US" sz="1235" spc="-9">
                <a:solidFill>
                  <a:srgbClr val="3C3834"/>
                </a:solidFill>
                <a:latin typeface="Arial" panose="02020603050405020304" pitchFamily="2"/>
              </a:rPr>
              <a:t>Total Life and Health NAP up 9% </a:t>
            </a:r>
          </a:p>
          <a:p>
            <a:pPr marL="0" marR="0" indent="182880" algn="l">
              <a:lnSpc>
                <a:spcPts val="1700"/>
              </a:lnSpc>
              <a:spcBef>
                <a:spcPts val="830"/>
              </a:spcBef>
              <a:spcAft>
                <a:spcPts val="0"/>
              </a:spcAft>
              <a:buFont typeface="Symbol"/>
              <a:buChar char="·"/>
            </a:pPr>
            <a:r>
              <a:rPr lang="en-US" sz="1235" spc="-4">
                <a:solidFill>
                  <a:srgbClr val="3C3834"/>
                </a:solidFill>
                <a:latin typeface="Arial" panose="02020603050405020304" pitchFamily="2"/>
              </a:rPr>
              <a:t>Life NAP up 8%, balanced across field and D2C </a:t>
            </a:r>
          </a:p>
          <a:p>
            <a:pPr marL="0" marR="0" indent="182880" algn="l">
              <a:lnSpc>
                <a:spcPts val="1700"/>
              </a:lnSpc>
              <a:spcBef>
                <a:spcPts val="965"/>
              </a:spcBef>
              <a:spcAft>
                <a:spcPts val="0"/>
              </a:spcAft>
              <a:buFont typeface="Symbol"/>
              <a:buChar char="·"/>
            </a:pPr>
            <a:r>
              <a:rPr lang="en-US" sz="1235" spc="-13">
                <a:solidFill>
                  <a:srgbClr val="3C3834"/>
                </a:solidFill>
                <a:latin typeface="Arial" panose="02020603050405020304" pitchFamily="2"/>
              </a:rPr>
              <a:t>Health NAP up 11%, LTC up 48% </a:t>
            </a:r>
          </a:p>
          <a:p>
            <a:pPr marL="0" marR="0" indent="182880" algn="l">
              <a:lnSpc>
                <a:spcPts val="1700"/>
              </a:lnSpc>
              <a:spcBef>
                <a:spcPts val="985"/>
              </a:spcBef>
              <a:spcAft>
                <a:spcPts val="0"/>
              </a:spcAft>
              <a:buFont typeface="Symbol"/>
              <a:buChar char="·"/>
            </a:pPr>
            <a:r>
              <a:rPr lang="en-US" sz="1235" spc="-9">
                <a:solidFill>
                  <a:srgbClr val="3C3834"/>
                </a:solidFill>
                <a:latin typeface="Arial" panose="02020603050405020304" pitchFamily="2"/>
              </a:rPr>
              <a:t>Solid Annuity collected premiums, account value up 4% </a:t>
            </a:r>
          </a:p>
          <a:p>
            <a:pPr marL="0" marR="0" indent="182880" algn="l">
              <a:lnSpc>
                <a:spcPts val="1700"/>
              </a:lnSpc>
              <a:spcBef>
                <a:spcPts val="985"/>
              </a:spcBef>
              <a:spcAft>
                <a:spcPts val="0"/>
              </a:spcAft>
              <a:buFont typeface="Symbol"/>
              <a:buChar char="·"/>
            </a:pPr>
            <a:r>
              <a:rPr lang="en-US" sz="1235" spc="-9">
                <a:solidFill>
                  <a:srgbClr val="3C3834"/>
                </a:solidFill>
                <a:latin typeface="Arial" panose="02020603050405020304" pitchFamily="2"/>
              </a:rPr>
              <a:t>PAC up 9%, third consecutive quarter of YoY growth </a:t>
            </a:r>
          </a:p>
          <a:p>
            <a:pPr marL="502920" marR="0" indent="182880" algn="l">
              <a:lnSpc>
                <a:spcPts val="1700"/>
              </a:lnSpc>
              <a:spcBef>
                <a:spcPts val="985"/>
              </a:spcBef>
              <a:spcAft>
                <a:spcPts val="0"/>
              </a:spcAft>
              <a:buFont typeface="Symbol"/>
              <a:buChar char="·"/>
            </a:pPr>
            <a:r>
              <a:rPr lang="en-US" sz="1235" spc="-4">
                <a:solidFill>
                  <a:srgbClr val="3C3834"/>
                </a:solidFill>
                <a:latin typeface="Arial" panose="02020603050405020304" pitchFamily="2"/>
              </a:rPr>
              <a:t>Recruiting up 24%, third consecutive quarter of +20% growth </a:t>
            </a:r>
          </a:p>
          <a:p>
            <a:pPr marL="0" marR="0" indent="182880" algn="l">
              <a:lnSpc>
                <a:spcPts val="1700"/>
              </a:lnSpc>
              <a:spcBef>
                <a:spcPts val="1140"/>
              </a:spcBef>
              <a:spcAft>
                <a:spcPts val="490"/>
              </a:spcAft>
              <a:buFont typeface="Symbol"/>
              <a:buChar char="·"/>
            </a:pPr>
            <a:r>
              <a:rPr lang="en-US" sz="1235" spc="-18">
                <a:solidFill>
                  <a:srgbClr val="3C3834"/>
                </a:solidFill>
                <a:latin typeface="Arial" panose="02020603050405020304" pitchFamily="2"/>
              </a:rPr>
              <a:t>Client assets in brokerage and advisory up 18%, total accounts up 7% </a:t>
            </a:r>
          </a:p>
        </p:txBody>
      </p:sp>
      <p:sp>
        <p:nvSpPr>
          <p:cNvPr id="6" name="Text Placeholder 5"/>
          <p:cNvSpPr>
            <a:spLocks noGrp="1"/>
          </p:cNvSpPr>
          <p:nvPr>
            <p:ph type="body" idx="10"/>
          </p:nvPr>
        </p:nvSpPr>
        <p:spPr>
          <a:xfrm>
            <a:off x="568037" y="2293844"/>
            <a:ext cx="1665432" cy="1044949"/>
          </a:xfrm>
          <a:prstGeom prst="rect">
            <a:avLst/>
          </a:prstGeom>
          <a:noFill/>
          <a:ln w="0" cmpd="sng">
            <a:noFill/>
            <a:prstDash val="solid"/>
          </a:ln>
        </p:spPr>
        <p:txBody>
          <a:bodyPr vert="horz" lIns="0" tIns="0" rIns="0" bIns="0" anchor="t"/>
          <a:lstStyle>
            <a:lvl1pPr marL="0" marR="0" indent="0" algn="l">
              <a:lnSpc>
                <a:spcPts val="2735"/>
              </a:lnSpc>
              <a:spcBef>
                <a:spcPts val="40"/>
              </a:spcBef>
              <a:spcAft>
                <a:spcPts val="0"/>
              </a:spcAft>
              <a:defRPr/>
            </a:lvl1pPr>
          </a:lstStyle>
          <a:p>
            <a:pPr marL="0" marR="0" indent="0" algn="l">
              <a:lnSpc>
                <a:spcPts val="3000"/>
              </a:lnSpc>
              <a:spcAft>
                <a:spcPts val="0"/>
              </a:spcAft>
            </a:pPr>
            <a:r>
              <a:rPr lang="en-US" sz="2294" b="1" spc="-9">
                <a:solidFill>
                  <a:srgbClr val="FFFFFF"/>
                </a:solidFill>
                <a:latin typeface="Arial" panose="02020603050405020304" pitchFamily="2"/>
              </a:rPr>
              <a:t>Strong </a:t>
            </a:r>
          </a:p>
          <a:p>
            <a:pPr marL="0" marR="0" indent="0" algn="l">
              <a:lnSpc>
                <a:spcPts val="3100"/>
              </a:lnSpc>
              <a:spcBef>
                <a:spcPts val="45"/>
              </a:spcBef>
              <a:spcAft>
                <a:spcPts val="0"/>
              </a:spcAft>
            </a:pPr>
            <a:r>
              <a:rPr lang="en-US" sz="2294" b="1" spc="-9">
                <a:solidFill>
                  <a:srgbClr val="FFFFFF"/>
                </a:solidFill>
                <a:latin typeface="Arial" panose="02020603050405020304" pitchFamily="2"/>
              </a:rPr>
              <a:t>Operational Results </a:t>
            </a:r>
          </a:p>
        </p:txBody>
      </p:sp>
      <p:sp>
        <p:nvSpPr>
          <p:cNvPr id="7" name="Text Placeholder 6"/>
          <p:cNvSpPr>
            <a:spLocks noGrp="1"/>
          </p:cNvSpPr>
          <p:nvPr>
            <p:ph type="body" idx="10"/>
          </p:nvPr>
        </p:nvSpPr>
        <p:spPr>
          <a:xfrm>
            <a:off x="3289300" y="4235264"/>
            <a:ext cx="4959927" cy="1097616"/>
          </a:xfrm>
          <a:prstGeom prst="rect">
            <a:avLst/>
          </a:prstGeom>
          <a:noFill/>
          <a:ln w="0" cmpd="sng">
            <a:noFill/>
            <a:prstDash val="solid"/>
          </a:ln>
        </p:spPr>
        <p:txBody>
          <a:bodyPr vert="horz" lIns="0" tIns="44450" rIns="0" bIns="0" anchor="t"/>
          <a:lstStyle>
            <a:lvl1pPr marL="161373" marR="80687" indent="161373" algn="l">
              <a:lnSpc>
                <a:spcPts val="1412"/>
              </a:lnSpc>
              <a:spcBef>
                <a:spcPts val="574"/>
              </a:spcBef>
              <a:spcAft>
                <a:spcPts val="0"/>
              </a:spcAft>
              <a:buFont typeface="Symbol"/>
              <a:buChar char="·"/>
              <a:defRPr/>
            </a:lvl1pPr>
          </a:lstStyle>
          <a:p>
            <a:pPr marL="182880" marR="0" indent="182880" algn="l">
              <a:lnSpc>
                <a:spcPts val="1700"/>
              </a:lnSpc>
              <a:spcAft>
                <a:spcPts val="0"/>
              </a:spcAft>
              <a:buFont typeface="Symbol"/>
              <a:buChar char="·"/>
            </a:pPr>
            <a:r>
              <a:rPr lang="en-US" sz="1235" spc="-4">
                <a:solidFill>
                  <a:srgbClr val="3C3834"/>
                </a:solidFill>
                <a:latin typeface="Arial" panose="02020603050405020304" pitchFamily="2"/>
              </a:rPr>
              <a:t>Strong agent retention and productivity </a:t>
            </a:r>
          </a:p>
          <a:p>
            <a:pPr marL="182880" marR="0" indent="182880" algn="l">
              <a:lnSpc>
                <a:spcPts val="1700"/>
              </a:lnSpc>
              <a:spcBef>
                <a:spcPts val="495"/>
              </a:spcBef>
              <a:spcAft>
                <a:spcPts val="0"/>
              </a:spcAft>
              <a:buFont typeface="Symbol"/>
              <a:buChar char="·"/>
            </a:pPr>
            <a:r>
              <a:rPr lang="en-US" sz="1235" spc="0">
                <a:solidFill>
                  <a:srgbClr val="3C3834"/>
                </a:solidFill>
                <a:latin typeface="Arial" panose="02020603050405020304" pitchFamily="2"/>
              </a:rPr>
              <a:t>Achieved ~75% instant decision rate on eligible Simplified Issue Life business moved to automated underwriting </a:t>
            </a:r>
          </a:p>
          <a:p>
            <a:pPr marL="182880" marR="91440" indent="182880" algn="l">
              <a:lnSpc>
                <a:spcPts val="1600"/>
              </a:lnSpc>
              <a:spcBef>
                <a:spcPts val="650"/>
              </a:spcBef>
              <a:spcAft>
                <a:spcPts val="0"/>
              </a:spcAft>
              <a:buFont typeface="Symbol"/>
              <a:buChar char="·"/>
            </a:pPr>
            <a:r>
              <a:rPr lang="en-US" sz="1235" spc="0">
                <a:solidFill>
                  <a:srgbClr val="3C3834"/>
                </a:solidFill>
                <a:latin typeface="Arial" panose="02020603050405020304" pitchFamily="2"/>
              </a:rPr>
              <a:t>Continued investments to further scale MyHealthPolicy and related technology platform </a:t>
            </a:r>
          </a:p>
        </p:txBody>
      </p:sp>
      <p:sp>
        <p:nvSpPr>
          <p:cNvPr id="8" name="Text Placeholder 7"/>
          <p:cNvSpPr>
            <a:spLocks noGrp="1"/>
          </p:cNvSpPr>
          <p:nvPr>
            <p:ph type="body" idx="10"/>
          </p:nvPr>
        </p:nvSpPr>
        <p:spPr>
          <a:xfrm>
            <a:off x="587664" y="4477311"/>
            <a:ext cx="1590386" cy="693084"/>
          </a:xfrm>
          <a:prstGeom prst="rect">
            <a:avLst/>
          </a:prstGeom>
          <a:noFill/>
          <a:ln w="0" cmpd="sng">
            <a:noFill/>
            <a:prstDash val="solid"/>
          </a:ln>
        </p:spPr>
        <p:txBody>
          <a:bodyPr vert="horz" lIns="0" tIns="0" rIns="0" bIns="0" anchor="t"/>
          <a:lstStyle>
            <a:lvl1pPr marL="0" marR="0" indent="0" algn="l">
              <a:lnSpc>
                <a:spcPts val="2735"/>
              </a:lnSpc>
              <a:spcAft>
                <a:spcPts val="0"/>
              </a:spcAft>
              <a:defRPr/>
            </a:lvl1pPr>
          </a:lstStyle>
          <a:p>
            <a:pPr marL="0" marR="0" indent="0" algn="l">
              <a:lnSpc>
                <a:spcPts val="3100"/>
              </a:lnSpc>
              <a:spcAft>
                <a:spcPts val="0"/>
              </a:spcAft>
            </a:pPr>
            <a:r>
              <a:rPr lang="en-US" sz="2294" b="1" spc="-13">
                <a:solidFill>
                  <a:srgbClr val="FFFFFF"/>
                </a:solidFill>
                <a:latin typeface="Arial" panose="02020603050405020304" pitchFamily="2"/>
              </a:rPr>
              <a:t>Disciplined Execution </a:t>
            </a:r>
          </a:p>
        </p:txBody>
      </p:sp>
    </p:spTree>
    <p:extLst>
      <p:ext uri="{BB962C8B-B14F-4D97-AF65-F5344CB8AC3E}">
        <p14:creationId xmlns:p14="http://schemas.microsoft.com/office/powerpoint/2010/main" val="3067388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yout 7">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504265"/>
            <a:ext cx="9144000" cy="1281393"/>
          </a:xfrm>
          <a:prstGeom prst="rect">
            <a:avLst/>
          </a:prstGeom>
          <a:noFill/>
          <a:ln w="0" cmpd="sng">
            <a:noFill/>
            <a:prstDash val="solid"/>
          </a:ln>
        </p:spPr>
        <p:txBody>
          <a:bodyPr vert="horz" lIns="0" tIns="11430" rIns="0" bIns="0" anchor="t"/>
          <a:lstStyle>
            <a:lvl1pPr marL="524463" marR="0" indent="0" algn="l">
              <a:lnSpc>
                <a:spcPts val="1765"/>
              </a:lnSpc>
              <a:spcBef>
                <a:spcPts val="940"/>
              </a:spcBef>
              <a:spcAft>
                <a:spcPts val="5131"/>
              </a:spcAft>
              <a:defRPr/>
            </a:lvl1pPr>
          </a:lstStyle>
          <a:p>
            <a:pPr marL="594360" marR="0" indent="0" algn="l">
              <a:lnSpc>
                <a:spcPts val="2500"/>
              </a:lnSpc>
              <a:spcAft>
                <a:spcPts val="0"/>
              </a:spcAft>
            </a:pPr>
            <a:r>
              <a:rPr lang="en-US" sz="1897" b="1" spc="0">
                <a:solidFill>
                  <a:srgbClr val="002C71"/>
                </a:solidFill>
                <a:latin typeface="Arial" panose="02020603050405020304" pitchFamily="2"/>
              </a:rPr>
              <a:t>Worksite Division Update </a:t>
            </a:r>
          </a:p>
          <a:p>
            <a:pPr marL="594360" marR="0" indent="0" algn="l">
              <a:lnSpc>
                <a:spcPts val="2000"/>
              </a:lnSpc>
              <a:spcBef>
                <a:spcPts val="1065"/>
              </a:spcBef>
              <a:spcAft>
                <a:spcPts val="5815"/>
              </a:spcAft>
            </a:pPr>
            <a:r>
              <a:rPr lang="en-US" sz="1500" spc="-9">
                <a:solidFill>
                  <a:srgbClr val="3C3834"/>
                </a:solidFill>
                <a:latin typeface="Arial" panose="02020603050405020304" pitchFamily="2"/>
              </a:rPr>
              <a:t>Insurance sales momentum accelerating, sixth consecutive quarter of PAC growth </a:t>
            </a:r>
          </a:p>
        </p:txBody>
      </p:sp>
      <p:sp>
        <p:nvSpPr>
          <p:cNvPr id="5" name="Text Placeholder 4"/>
          <p:cNvSpPr>
            <a:spLocks noGrp="1"/>
          </p:cNvSpPr>
          <p:nvPr>
            <p:ph type="body" idx="10"/>
          </p:nvPr>
        </p:nvSpPr>
        <p:spPr>
          <a:xfrm>
            <a:off x="3377623" y="1987363"/>
            <a:ext cx="5361709" cy="1203512"/>
          </a:xfrm>
          <a:prstGeom prst="rect">
            <a:avLst/>
          </a:prstGeom>
          <a:noFill/>
          <a:ln w="0" cmpd="sng">
            <a:noFill/>
            <a:prstDash val="solid"/>
          </a:ln>
        </p:spPr>
        <p:txBody>
          <a:bodyPr vert="horz" lIns="0" tIns="167005" rIns="0" bIns="0" anchor="t"/>
          <a:lstStyle>
            <a:lvl1pPr marL="0" marR="0" indent="161373" algn="l">
              <a:lnSpc>
                <a:spcPts val="1588"/>
              </a:lnSpc>
              <a:spcBef>
                <a:spcPts val="1831"/>
              </a:spcBef>
              <a:spcAft>
                <a:spcPts val="494"/>
              </a:spcAft>
              <a:buFont typeface="Symbol"/>
              <a:buChar char="·"/>
              <a:defRPr/>
            </a:lvl1pPr>
          </a:lstStyle>
          <a:p>
            <a:pPr marL="0" marR="0" indent="182880" algn="l">
              <a:lnSpc>
                <a:spcPts val="1800"/>
              </a:lnSpc>
              <a:spcAft>
                <a:spcPts val="0"/>
              </a:spcAft>
              <a:buFont typeface="Symbol"/>
              <a:buChar char="·"/>
            </a:pPr>
            <a:r>
              <a:rPr lang="en-US" sz="1324" spc="0">
                <a:solidFill>
                  <a:srgbClr val="3C3834"/>
                </a:solidFill>
                <a:latin typeface="Arial" panose="02020603050405020304" pitchFamily="2"/>
              </a:rPr>
              <a:t>Life and Health NAP up 36%, +20% growth 4 of the last 5 quarters </a:t>
            </a:r>
          </a:p>
          <a:p>
            <a:pPr marL="0" marR="0" indent="182880" algn="l">
              <a:lnSpc>
                <a:spcPts val="1800"/>
              </a:lnSpc>
              <a:spcBef>
                <a:spcPts val="1220"/>
              </a:spcBef>
              <a:spcAft>
                <a:spcPts val="0"/>
              </a:spcAft>
              <a:buFont typeface="Symbol"/>
              <a:buChar char="·"/>
            </a:pPr>
            <a:r>
              <a:rPr lang="en-US" sz="1324" spc="0">
                <a:solidFill>
                  <a:srgbClr val="3C3834"/>
                </a:solidFill>
                <a:latin typeface="Arial" panose="02020603050405020304" pitchFamily="2"/>
              </a:rPr>
              <a:t>PAC up 24%, first-year agent counts up 58% </a:t>
            </a:r>
          </a:p>
          <a:p>
            <a:pPr marL="0" marR="0" indent="182880" algn="l">
              <a:lnSpc>
                <a:spcPts val="1800"/>
              </a:lnSpc>
              <a:spcBef>
                <a:spcPts val="2075"/>
              </a:spcBef>
              <a:spcAft>
                <a:spcPts val="560"/>
              </a:spcAft>
              <a:buFont typeface="Symbol"/>
              <a:buChar char="·"/>
            </a:pPr>
            <a:r>
              <a:rPr lang="en-US" sz="1324" spc="9">
                <a:solidFill>
                  <a:srgbClr val="3C3834"/>
                </a:solidFill>
                <a:latin typeface="Arial" panose="02020603050405020304" pitchFamily="2"/>
              </a:rPr>
              <a:t>Refreshed accident insurance product performing well </a:t>
            </a:r>
          </a:p>
        </p:txBody>
      </p:sp>
      <p:sp>
        <p:nvSpPr>
          <p:cNvPr id="6" name="Text Placeholder 5"/>
          <p:cNvSpPr>
            <a:spLocks noGrp="1"/>
          </p:cNvSpPr>
          <p:nvPr>
            <p:ph type="body" idx="10"/>
          </p:nvPr>
        </p:nvSpPr>
        <p:spPr>
          <a:xfrm>
            <a:off x="589973" y="2032747"/>
            <a:ext cx="1662545" cy="1044949"/>
          </a:xfrm>
          <a:prstGeom prst="rect">
            <a:avLst/>
          </a:prstGeom>
          <a:noFill/>
          <a:ln w="0" cmpd="sng">
            <a:noFill/>
            <a:prstDash val="solid"/>
          </a:ln>
        </p:spPr>
        <p:txBody>
          <a:bodyPr vert="horz" lIns="0" tIns="0" rIns="0" bIns="0" anchor="t"/>
          <a:lstStyle>
            <a:lvl1pPr marL="0" marR="0" indent="0" algn="l">
              <a:lnSpc>
                <a:spcPts val="2735"/>
              </a:lnSpc>
              <a:spcBef>
                <a:spcPts val="49"/>
              </a:spcBef>
              <a:spcAft>
                <a:spcPts val="0"/>
              </a:spcAft>
              <a:defRPr/>
            </a:lvl1pPr>
          </a:lstStyle>
          <a:p>
            <a:pPr marL="0" marR="0" indent="0" algn="l">
              <a:lnSpc>
                <a:spcPts val="3000"/>
              </a:lnSpc>
              <a:spcAft>
                <a:spcPts val="0"/>
              </a:spcAft>
            </a:pPr>
            <a:r>
              <a:rPr lang="en-US" sz="2294" b="1" spc="-9">
                <a:solidFill>
                  <a:srgbClr val="FFFFFF"/>
                </a:solidFill>
                <a:latin typeface="Arial" panose="02020603050405020304" pitchFamily="2"/>
              </a:rPr>
              <a:t>Strong </a:t>
            </a:r>
          </a:p>
          <a:p>
            <a:pPr marL="0" marR="0" indent="0" algn="l">
              <a:lnSpc>
                <a:spcPts val="3100"/>
              </a:lnSpc>
              <a:spcBef>
                <a:spcPts val="55"/>
              </a:spcBef>
              <a:spcAft>
                <a:spcPts val="0"/>
              </a:spcAft>
            </a:pPr>
            <a:r>
              <a:rPr lang="en-US" sz="2294" b="1" spc="-9">
                <a:solidFill>
                  <a:srgbClr val="FFFFFF"/>
                </a:solidFill>
                <a:latin typeface="Arial" panose="02020603050405020304" pitchFamily="2"/>
              </a:rPr>
              <a:t>Operational Results </a:t>
            </a:r>
          </a:p>
        </p:txBody>
      </p:sp>
      <p:sp>
        <p:nvSpPr>
          <p:cNvPr id="7" name="Text Placeholder 6"/>
          <p:cNvSpPr>
            <a:spLocks noGrp="1"/>
          </p:cNvSpPr>
          <p:nvPr>
            <p:ph type="body" idx="10"/>
          </p:nvPr>
        </p:nvSpPr>
        <p:spPr>
          <a:xfrm>
            <a:off x="3377623" y="3733240"/>
            <a:ext cx="5281468" cy="1788459"/>
          </a:xfrm>
          <a:prstGeom prst="rect">
            <a:avLst/>
          </a:prstGeom>
          <a:noFill/>
          <a:ln w="0" cmpd="sng">
            <a:noFill/>
            <a:prstDash val="solid"/>
          </a:ln>
        </p:spPr>
        <p:txBody>
          <a:bodyPr vert="horz" lIns="0" tIns="114300" rIns="0" bIns="0" anchor="t"/>
          <a:lstStyle>
            <a:lvl1pPr marL="161373" marR="0" indent="161373" algn="l">
              <a:lnSpc>
                <a:spcPts val="1588"/>
              </a:lnSpc>
              <a:spcBef>
                <a:spcPts val="1174"/>
              </a:spcBef>
              <a:spcAft>
                <a:spcPts val="0"/>
              </a:spcAft>
              <a:buFont typeface="Symbol"/>
              <a:buChar char="·"/>
              <a:defRPr/>
            </a:lvl1pPr>
          </a:lstStyle>
          <a:p>
            <a:pPr marL="182880" marR="411480" indent="182880" algn="l">
              <a:lnSpc>
                <a:spcPts val="1800"/>
              </a:lnSpc>
              <a:spcAft>
                <a:spcPts val="0"/>
              </a:spcAft>
              <a:buFont typeface="Symbol"/>
              <a:buChar char="·"/>
            </a:pPr>
            <a:r>
              <a:rPr lang="en-US" sz="1324" spc="0">
                <a:solidFill>
                  <a:srgbClr val="3C3834"/>
                </a:solidFill>
                <a:latin typeface="Arial" panose="02020603050405020304" pitchFamily="2"/>
              </a:rPr>
              <a:t>Agent referral program continued to drive growth in PAC and productivity </a:t>
            </a:r>
          </a:p>
          <a:p>
            <a:pPr marL="182880" marR="0" indent="182880" algn="l">
              <a:lnSpc>
                <a:spcPts val="1800"/>
              </a:lnSpc>
              <a:spcBef>
                <a:spcPts val="1325"/>
              </a:spcBef>
              <a:spcAft>
                <a:spcPts val="0"/>
              </a:spcAft>
              <a:buFont typeface="Symbol"/>
              <a:buChar char="·"/>
            </a:pPr>
            <a:r>
              <a:rPr lang="en-US" sz="1324" spc="13">
                <a:solidFill>
                  <a:srgbClr val="3C3834"/>
                </a:solidFill>
                <a:latin typeface="Arial" panose="02020603050405020304" pitchFamily="2"/>
              </a:rPr>
              <a:t>Gains in agent productivity across all cohorts </a:t>
            </a:r>
          </a:p>
          <a:p>
            <a:pPr marL="182880" marR="0" indent="182880" algn="l">
              <a:lnSpc>
                <a:spcPts val="1800"/>
              </a:lnSpc>
              <a:spcBef>
                <a:spcPts val="1320"/>
              </a:spcBef>
              <a:spcAft>
                <a:spcPts val="0"/>
              </a:spcAft>
              <a:buFont typeface="Symbol"/>
              <a:buChar char="·"/>
            </a:pPr>
            <a:r>
              <a:rPr lang="en-US" sz="1324" spc="13">
                <a:solidFill>
                  <a:srgbClr val="3C3834"/>
                </a:solidFill>
                <a:latin typeface="Arial" panose="02020603050405020304" pitchFamily="2"/>
              </a:rPr>
              <a:t>Geographic expansion initiative delivering early results </a:t>
            </a:r>
          </a:p>
          <a:p>
            <a:pPr marL="182880" marR="0" indent="182880" algn="l">
              <a:lnSpc>
                <a:spcPts val="1800"/>
              </a:lnSpc>
              <a:spcBef>
                <a:spcPts val="1330"/>
              </a:spcBef>
              <a:spcAft>
                <a:spcPts val="0"/>
              </a:spcAft>
              <a:buFont typeface="Symbol"/>
              <a:buChar char="·"/>
            </a:pPr>
            <a:r>
              <a:rPr lang="en-US" sz="1324" spc="0">
                <a:solidFill>
                  <a:srgbClr val="3C3834"/>
                </a:solidFill>
                <a:latin typeface="Arial" panose="02020603050405020304" pitchFamily="2"/>
              </a:rPr>
              <a:t>Initiated partnerships with technology driven decision support and clinical advocacy providers </a:t>
            </a:r>
          </a:p>
        </p:txBody>
      </p:sp>
      <p:sp>
        <p:nvSpPr>
          <p:cNvPr id="8" name="Text Placeholder 7"/>
          <p:cNvSpPr>
            <a:spLocks noGrp="1"/>
          </p:cNvSpPr>
          <p:nvPr>
            <p:ph type="body" idx="10"/>
          </p:nvPr>
        </p:nvSpPr>
        <p:spPr>
          <a:xfrm>
            <a:off x="584777" y="4378138"/>
            <a:ext cx="1587500" cy="692524"/>
          </a:xfrm>
          <a:prstGeom prst="rect">
            <a:avLst/>
          </a:prstGeom>
          <a:noFill/>
          <a:ln w="0" cmpd="sng">
            <a:noFill/>
            <a:prstDash val="solid"/>
          </a:ln>
        </p:spPr>
        <p:txBody>
          <a:bodyPr vert="horz" lIns="0" tIns="0" rIns="0" bIns="0" anchor="t"/>
          <a:lstStyle>
            <a:lvl1pPr marL="0" marR="0" indent="0" algn="l">
              <a:lnSpc>
                <a:spcPts val="2735"/>
              </a:lnSpc>
              <a:spcAft>
                <a:spcPts val="0"/>
              </a:spcAft>
              <a:defRPr/>
            </a:lvl1pPr>
          </a:lstStyle>
          <a:p>
            <a:pPr marL="0" marR="0" indent="0" algn="l">
              <a:lnSpc>
                <a:spcPts val="3100"/>
              </a:lnSpc>
              <a:spcAft>
                <a:spcPts val="0"/>
              </a:spcAft>
            </a:pPr>
            <a:r>
              <a:rPr lang="en-US" sz="2294" b="1" spc="-13">
                <a:solidFill>
                  <a:srgbClr val="FFFFFF"/>
                </a:solidFill>
                <a:latin typeface="Arial" panose="02020603050405020304" pitchFamily="2"/>
              </a:rPr>
              <a:t>Disciplined Execution </a:t>
            </a:r>
          </a:p>
        </p:txBody>
      </p:sp>
    </p:spTree>
    <p:extLst>
      <p:ext uri="{BB962C8B-B14F-4D97-AF65-F5344CB8AC3E}">
        <p14:creationId xmlns:p14="http://schemas.microsoft.com/office/powerpoint/2010/main" val="3940213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ayout 8">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504265"/>
            <a:ext cx="9144000" cy="961465"/>
          </a:xfrm>
          <a:prstGeom prst="rect">
            <a:avLst/>
          </a:prstGeom>
          <a:noFill/>
          <a:ln w="0" cmpd="sng">
            <a:noFill/>
            <a:prstDash val="solid"/>
          </a:ln>
        </p:spPr>
        <p:txBody>
          <a:bodyPr vert="horz" lIns="0" tIns="11430" rIns="0" bIns="0" anchor="t"/>
          <a:lstStyle>
            <a:lvl1pPr marL="564807" marR="0" indent="0" algn="l">
              <a:lnSpc>
                <a:spcPts val="1765"/>
              </a:lnSpc>
              <a:spcBef>
                <a:spcPts val="825"/>
              </a:spcBef>
              <a:spcAft>
                <a:spcPts val="2660"/>
              </a:spcAft>
              <a:defRPr/>
            </a:lvl1pPr>
          </a:lstStyle>
          <a:p>
            <a:pPr marL="640080" marR="0" indent="0" algn="l">
              <a:lnSpc>
                <a:spcPts val="2500"/>
              </a:lnSpc>
              <a:spcAft>
                <a:spcPts val="0"/>
              </a:spcAft>
            </a:pPr>
            <a:r>
              <a:rPr lang="en-US" sz="1897" b="1" spc="-22">
                <a:solidFill>
                  <a:srgbClr val="002C72"/>
                </a:solidFill>
                <a:latin typeface="Arial" panose="02020603050405020304" pitchFamily="2"/>
              </a:rPr>
              <a:t>Financial Highlights </a:t>
            </a:r>
          </a:p>
          <a:p>
            <a:pPr marL="640080" marR="0" indent="0" algn="l">
              <a:lnSpc>
                <a:spcPts val="2000"/>
              </a:lnSpc>
              <a:spcBef>
                <a:spcPts val="935"/>
              </a:spcBef>
              <a:spcAft>
                <a:spcPts val="3015"/>
              </a:spcAft>
            </a:pPr>
            <a:r>
              <a:rPr lang="en-US" sz="1500" spc="-9">
                <a:solidFill>
                  <a:srgbClr val="3C3834"/>
                </a:solidFill>
                <a:latin typeface="Arial" panose="02020603050405020304" pitchFamily="2"/>
              </a:rPr>
              <a:t>Operating EPS</a:t>
            </a:r>
            <a:r>
              <a:rPr lang="en-US" sz="1500" spc="-13" baseline="30000">
                <a:solidFill>
                  <a:srgbClr val="3C3834"/>
                </a:solidFill>
                <a:latin typeface="Arial" panose="02020603050405020304" pitchFamily="2"/>
              </a:rPr>
              <a:t>1</a:t>
            </a:r>
            <a:r>
              <a:rPr lang="en-US" sz="1500" spc="-9">
                <a:solidFill>
                  <a:srgbClr val="3C3834"/>
                </a:solidFill>
                <a:latin typeface="Arial" panose="02020603050405020304" pitchFamily="2"/>
              </a:rPr>
              <a:t> excluding significant items up 10%, strong underwriting margins and NII </a:t>
            </a:r>
          </a:p>
        </p:txBody>
      </p:sp>
      <p:sp>
        <p:nvSpPr>
          <p:cNvPr id="3" name="Text Placeholder 2"/>
          <p:cNvSpPr>
            <a:spLocks noGrp="1"/>
          </p:cNvSpPr>
          <p:nvPr>
            <p:ph type="body" idx="10"/>
          </p:nvPr>
        </p:nvSpPr>
        <p:spPr>
          <a:xfrm>
            <a:off x="282287" y="1465730"/>
            <a:ext cx="4159250" cy="298637"/>
          </a:xfrm>
          <a:prstGeom prst="rect">
            <a:avLst/>
          </a:prstGeom>
          <a:solidFill>
            <a:srgbClr val="00337F"/>
          </a:solidFill>
          <a:ln w="0" cmpd="sng">
            <a:noFill/>
            <a:prstDash val="solid"/>
          </a:ln>
        </p:spPr>
        <p:txBody>
          <a:bodyPr vert="horz" lIns="0" tIns="66675" rIns="0" bIns="0" anchor="t"/>
          <a:lstStyle>
            <a:lvl1pPr marL="0" marR="0" indent="0" algn="ctr">
              <a:lnSpc>
                <a:spcPts val="1588"/>
              </a:lnSpc>
              <a:spcAft>
                <a:spcPts val="296"/>
              </a:spcAft>
              <a:defRPr/>
            </a:lvl1pPr>
          </a:lstStyle>
          <a:p>
            <a:pPr marL="0" marR="0" indent="0" algn="ctr">
              <a:lnSpc>
                <a:spcPts val="1800"/>
              </a:lnSpc>
              <a:spcAft>
                <a:spcPts val="335"/>
              </a:spcAft>
            </a:pPr>
            <a:r>
              <a:rPr lang="en-US" sz="1324" spc="0">
                <a:solidFill>
                  <a:srgbClr val="FFFFFF"/>
                </a:solidFill>
                <a:latin typeface="Arial" panose="02020603050405020304" pitchFamily="2"/>
              </a:rPr>
              <a:t>Third Quarter 2023 </a:t>
            </a:r>
          </a:p>
        </p:txBody>
      </p:sp>
      <p:sp>
        <p:nvSpPr>
          <p:cNvPr id="4" name="Text Placeholder 3"/>
          <p:cNvSpPr>
            <a:spLocks noGrp="1"/>
          </p:cNvSpPr>
          <p:nvPr>
            <p:ph type="body" idx="10"/>
          </p:nvPr>
        </p:nvSpPr>
        <p:spPr>
          <a:xfrm>
            <a:off x="282287" y="1894355"/>
            <a:ext cx="4159250" cy="3583081"/>
          </a:xfrm>
          <a:prstGeom prst="rect">
            <a:avLst/>
          </a:prstGeom>
          <a:noFill/>
          <a:ln w="0" cmpd="sng">
            <a:noFill/>
            <a:prstDash val="solid"/>
          </a:ln>
        </p:spPr>
        <p:txBody>
          <a:bodyPr vert="horz" lIns="0" tIns="34290" rIns="0" bIns="0" anchor="t"/>
          <a:lstStyle>
            <a:lvl1pPr marL="242060" marR="0" indent="161373" algn="l">
              <a:lnSpc>
                <a:spcPts val="1324"/>
              </a:lnSpc>
              <a:spcBef>
                <a:spcPts val="1160"/>
              </a:spcBef>
              <a:spcAft>
                <a:spcPts val="441"/>
              </a:spcAft>
              <a:buFont typeface="Symbol"/>
              <a:buChar char="·"/>
              <a:defRPr/>
            </a:lvl1pPr>
          </a:lstStyle>
          <a:p>
            <a:pPr marL="274320" marR="0" indent="182880" algn="l">
              <a:lnSpc>
                <a:spcPts val="1500"/>
              </a:lnSpc>
              <a:spcAft>
                <a:spcPts val="0"/>
              </a:spcAft>
              <a:buFont typeface="Symbol"/>
              <a:buChar char="·"/>
            </a:pPr>
            <a:r>
              <a:rPr lang="en-US" sz="1103" spc="0">
                <a:solidFill>
                  <a:srgbClr val="3C3834"/>
                </a:solidFill>
                <a:latin typeface="Arial" panose="02020603050405020304" pitchFamily="2"/>
              </a:rPr>
              <a:t>3Q23 Operating EPS</a:t>
            </a:r>
            <a:r>
              <a:rPr lang="en-US" sz="1103" spc="0" baseline="30000">
                <a:solidFill>
                  <a:srgbClr val="3C3834"/>
                </a:solidFill>
                <a:latin typeface="Arial" panose="02020603050405020304" pitchFamily="2"/>
              </a:rPr>
              <a:t>1</a:t>
            </a:r>
            <a:r>
              <a:rPr lang="en-US" sz="1103" spc="0">
                <a:solidFill>
                  <a:srgbClr val="3C3834"/>
                </a:solidFill>
                <a:latin typeface="Arial" panose="02020603050405020304" pitchFamily="2"/>
              </a:rPr>
              <a:t> of $0.88, up 31% </a:t>
            </a:r>
          </a:p>
          <a:p>
            <a:pPr marL="274320" marR="274320" indent="182880" algn="just">
              <a:lnSpc>
                <a:spcPts val="1500"/>
              </a:lnSpc>
              <a:spcBef>
                <a:spcPts val="1645"/>
              </a:spcBef>
              <a:spcAft>
                <a:spcPts val="0"/>
              </a:spcAft>
              <a:buFont typeface="Symbol"/>
              <a:buChar char="·"/>
            </a:pPr>
            <a:r>
              <a:rPr lang="en-US" sz="1103" spc="0">
                <a:solidFill>
                  <a:srgbClr val="3C3834"/>
                </a:solidFill>
                <a:latin typeface="Arial" panose="02020603050405020304" pitchFamily="2"/>
              </a:rPr>
              <a:t>3Q23 Operating EPS</a:t>
            </a:r>
            <a:r>
              <a:rPr lang="en-US" sz="1103" spc="0" baseline="30000">
                <a:solidFill>
                  <a:srgbClr val="3C3834"/>
                </a:solidFill>
                <a:latin typeface="Arial" panose="02020603050405020304" pitchFamily="2"/>
              </a:rPr>
              <a:t>1</a:t>
            </a:r>
            <a:r>
              <a:rPr lang="en-US" sz="1103" spc="0">
                <a:solidFill>
                  <a:srgbClr val="3C3834"/>
                </a:solidFill>
                <a:latin typeface="Arial" panose="02020603050405020304" pitchFamily="2"/>
              </a:rPr>
              <a:t> excl. significant items of $0.74, up 10% </a:t>
            </a:r>
          </a:p>
          <a:p>
            <a:pPr marL="777240" marR="685800" indent="182880" algn="l">
              <a:lnSpc>
                <a:spcPts val="1500"/>
              </a:lnSpc>
              <a:spcBef>
                <a:spcPts val="980"/>
              </a:spcBef>
              <a:spcAft>
                <a:spcPts val="0"/>
              </a:spcAft>
              <a:buFont typeface="Symbol"/>
              <a:buChar char="·"/>
            </a:pPr>
            <a:r>
              <a:rPr lang="en-US" sz="1103" spc="0">
                <a:solidFill>
                  <a:srgbClr val="3C3834"/>
                </a:solidFill>
                <a:latin typeface="Arial" panose="02020603050405020304" pitchFamily="2"/>
              </a:rPr>
              <a:t>Strong insurance product margins driven by supplemental health and life </a:t>
            </a:r>
          </a:p>
          <a:p>
            <a:pPr marL="777240" marR="365760" indent="182880" algn="l">
              <a:lnSpc>
                <a:spcPts val="1500"/>
              </a:lnSpc>
              <a:spcBef>
                <a:spcPts val="960"/>
              </a:spcBef>
              <a:spcAft>
                <a:spcPts val="0"/>
              </a:spcAft>
              <a:buFont typeface="Symbol"/>
              <a:buChar char="·"/>
            </a:pPr>
            <a:r>
              <a:rPr lang="en-US" sz="1103" spc="0">
                <a:solidFill>
                  <a:srgbClr val="3C3834"/>
                </a:solidFill>
                <a:latin typeface="Arial" panose="02020603050405020304" pitchFamily="2"/>
              </a:rPr>
              <a:t>NII allocated to products benefiting from multiple quarters of +6% NMRs and growing asset base </a:t>
            </a:r>
          </a:p>
          <a:p>
            <a:pPr marL="777240" marR="0" indent="182880" algn="l">
              <a:lnSpc>
                <a:spcPts val="1500"/>
              </a:lnSpc>
              <a:spcBef>
                <a:spcPts val="995"/>
              </a:spcBef>
              <a:spcAft>
                <a:spcPts val="0"/>
              </a:spcAft>
              <a:buFont typeface="Symbol"/>
              <a:buChar char="·"/>
            </a:pPr>
            <a:r>
              <a:rPr lang="en-US" sz="1103" spc="0">
                <a:solidFill>
                  <a:srgbClr val="3C3834"/>
                </a:solidFill>
                <a:latin typeface="Arial" panose="02020603050405020304" pitchFamily="2"/>
              </a:rPr>
              <a:t>VII results improved </a:t>
            </a:r>
          </a:p>
          <a:p>
            <a:pPr marL="274320" marR="274320" indent="182880" algn="l">
              <a:lnSpc>
                <a:spcPts val="1500"/>
              </a:lnSpc>
              <a:spcBef>
                <a:spcPts val="980"/>
              </a:spcBef>
              <a:spcAft>
                <a:spcPts val="0"/>
              </a:spcAft>
              <a:buFont typeface="Symbol"/>
              <a:buChar char="·"/>
            </a:pPr>
            <a:r>
              <a:rPr lang="en-US" sz="1103" spc="-4">
                <a:solidFill>
                  <a:srgbClr val="3C3834"/>
                </a:solidFill>
                <a:latin typeface="Arial" panose="02020603050405020304" pitchFamily="2"/>
              </a:rPr>
              <a:t>Significant items (pre-tax): $21.7 million of legal recoveries, net of expenses and increased legal accruals </a:t>
            </a:r>
          </a:p>
          <a:p>
            <a:pPr marL="274320" marR="0" indent="182880" algn="l">
              <a:lnSpc>
                <a:spcPts val="1500"/>
              </a:lnSpc>
              <a:spcBef>
                <a:spcPts val="970"/>
              </a:spcBef>
              <a:spcAft>
                <a:spcPts val="0"/>
              </a:spcAft>
              <a:buFont typeface="Symbol"/>
              <a:buChar char="·"/>
            </a:pPr>
            <a:r>
              <a:rPr lang="en-US" sz="1103" spc="0">
                <a:solidFill>
                  <a:srgbClr val="3C3834"/>
                </a:solidFill>
                <a:latin typeface="Arial" panose="02020603050405020304" pitchFamily="2"/>
              </a:rPr>
              <a:t>Solid free cash flow generation </a:t>
            </a:r>
          </a:p>
          <a:p>
            <a:pPr marL="274320" marR="0" indent="182880" algn="l">
              <a:lnSpc>
                <a:spcPts val="1500"/>
              </a:lnSpc>
              <a:spcBef>
                <a:spcPts val="950"/>
              </a:spcBef>
              <a:spcAft>
                <a:spcPts val="0"/>
              </a:spcAft>
              <a:buFont typeface="Symbol"/>
              <a:buChar char="·"/>
            </a:pPr>
            <a:r>
              <a:rPr lang="en-US" sz="1103" spc="0">
                <a:solidFill>
                  <a:srgbClr val="3C3834"/>
                </a:solidFill>
                <a:latin typeface="Arial" panose="02020603050405020304" pitchFamily="2"/>
              </a:rPr>
              <a:t>Strong capital position </a:t>
            </a:r>
          </a:p>
          <a:p>
            <a:pPr marL="274320" marR="0" indent="182880" algn="l">
              <a:lnSpc>
                <a:spcPts val="1500"/>
              </a:lnSpc>
              <a:spcBef>
                <a:spcPts val="995"/>
              </a:spcBef>
              <a:spcAft>
                <a:spcPts val="0"/>
              </a:spcAft>
              <a:buFont typeface="Symbol"/>
              <a:buChar char="·"/>
            </a:pPr>
            <a:r>
              <a:rPr lang="en-US" sz="1103" spc="0">
                <a:solidFill>
                  <a:srgbClr val="3C3834"/>
                </a:solidFill>
                <a:latin typeface="Arial" panose="02020603050405020304" pitchFamily="2"/>
              </a:rPr>
              <a:t>$40 million of share repurchases </a:t>
            </a:r>
          </a:p>
          <a:p>
            <a:pPr marL="274320" marR="0" indent="182880" algn="l">
              <a:lnSpc>
                <a:spcPts val="1500"/>
              </a:lnSpc>
              <a:spcBef>
                <a:spcPts val="1315"/>
              </a:spcBef>
              <a:spcAft>
                <a:spcPts val="500"/>
              </a:spcAft>
              <a:buFont typeface="Symbol"/>
              <a:buChar char="·"/>
            </a:pPr>
            <a:r>
              <a:rPr lang="en-US" sz="1103" spc="0">
                <a:solidFill>
                  <a:srgbClr val="3C3834"/>
                </a:solidFill>
                <a:latin typeface="Arial" panose="02020603050405020304" pitchFamily="2"/>
              </a:rPr>
              <a:t>Operating ROE</a:t>
            </a:r>
            <a:r>
              <a:rPr lang="en-US" sz="1103" spc="0" baseline="30000">
                <a:solidFill>
                  <a:srgbClr val="3C3834"/>
                </a:solidFill>
                <a:latin typeface="Arial" panose="02020603050405020304" pitchFamily="2"/>
              </a:rPr>
              <a:t>1</a:t>
            </a:r>
            <a:r>
              <a:rPr lang="en-US" sz="1103" spc="0">
                <a:solidFill>
                  <a:srgbClr val="3C3834"/>
                </a:solidFill>
                <a:latin typeface="Arial" panose="02020603050405020304" pitchFamily="2"/>
              </a:rPr>
              <a:t>, as adjusted, of 8.5% </a:t>
            </a:r>
          </a:p>
        </p:txBody>
      </p:sp>
      <p:sp>
        <p:nvSpPr>
          <p:cNvPr id="5" name="Text Placeholder 4"/>
          <p:cNvSpPr>
            <a:spLocks noGrp="1"/>
          </p:cNvSpPr>
          <p:nvPr>
            <p:ph type="body" idx="10"/>
          </p:nvPr>
        </p:nvSpPr>
        <p:spPr>
          <a:xfrm>
            <a:off x="4613564" y="1465730"/>
            <a:ext cx="4159250" cy="303679"/>
          </a:xfrm>
          <a:prstGeom prst="rect">
            <a:avLst/>
          </a:prstGeom>
          <a:solidFill>
            <a:srgbClr val="00337F"/>
          </a:solidFill>
          <a:ln w="0" cmpd="sng">
            <a:noFill/>
            <a:prstDash val="solid"/>
          </a:ln>
        </p:spPr>
        <p:txBody>
          <a:bodyPr vert="horz" lIns="0" tIns="73025" rIns="0" bIns="0" anchor="t"/>
          <a:lstStyle>
            <a:lvl1pPr marL="0" marR="0" indent="0" algn="ctr">
              <a:lnSpc>
                <a:spcPts val="1588"/>
              </a:lnSpc>
              <a:spcAft>
                <a:spcPts val="313"/>
              </a:spcAft>
              <a:defRPr/>
            </a:lvl1pPr>
          </a:lstStyle>
          <a:p>
            <a:pPr marL="0" marR="0" indent="0" algn="ctr">
              <a:lnSpc>
                <a:spcPts val="1800"/>
              </a:lnSpc>
              <a:spcAft>
                <a:spcPts val="355"/>
              </a:spcAft>
            </a:pPr>
            <a:r>
              <a:rPr lang="en-US" sz="1324" spc="0">
                <a:solidFill>
                  <a:srgbClr val="FFFFFF"/>
                </a:solidFill>
                <a:latin typeface="Arial" panose="02020603050405020304" pitchFamily="2"/>
              </a:rPr>
              <a:t>Earnings Results </a:t>
            </a:r>
          </a:p>
        </p:txBody>
      </p:sp>
      <p:sp>
        <p:nvSpPr>
          <p:cNvPr id="6" name="Text Placeholder 5"/>
          <p:cNvSpPr>
            <a:spLocks noGrp="1"/>
          </p:cNvSpPr>
          <p:nvPr>
            <p:ph type="body" idx="10"/>
          </p:nvPr>
        </p:nvSpPr>
        <p:spPr>
          <a:xfrm>
            <a:off x="4613564" y="1797423"/>
            <a:ext cx="4159250" cy="561415"/>
          </a:xfrm>
          <a:prstGeom prst="rect">
            <a:avLst/>
          </a:prstGeom>
          <a:noFill/>
          <a:ln w="0" cmpd="sng">
            <a:noFill/>
            <a:prstDash val="solid"/>
          </a:ln>
        </p:spPr>
        <p:txBody>
          <a:bodyPr vert="horz" lIns="0" tIns="635" rIns="0" bIns="0" anchor="t"/>
          <a:lstStyle>
            <a:lvl1pPr marL="0" marR="0" indent="0" algn="l">
              <a:lnSpc>
                <a:spcPts val="1059"/>
              </a:lnSpc>
              <a:spcAft>
                <a:spcPts val="3375"/>
              </a:spcAft>
              <a:defRPr/>
            </a:lvl1pPr>
          </a:lstStyle>
          <a:p>
            <a:pPr marL="0" marR="0" indent="0" algn="l">
              <a:lnSpc>
                <a:spcPts val="1200"/>
              </a:lnSpc>
              <a:spcAft>
                <a:spcPts val="3825"/>
              </a:spcAft>
            </a:pPr>
            <a:r>
              <a:rPr lang="en-US" sz="882" spc="0">
                <a:solidFill>
                  <a:srgbClr val="000000"/>
                </a:solidFill>
                <a:latin typeface="Arial" panose="02020603050405020304" pitchFamily="2"/>
              </a:rPr>
              <a:t>(dollars in millions, except where noted) </a:t>
            </a:r>
          </a:p>
        </p:txBody>
      </p:sp>
      <p:sp>
        <p:nvSpPr>
          <p:cNvPr id="9" name="Text Placeholder 8"/>
          <p:cNvSpPr>
            <a:spLocks noGrp="1"/>
          </p:cNvSpPr>
          <p:nvPr>
            <p:ph type="body" idx="10"/>
          </p:nvPr>
        </p:nvSpPr>
        <p:spPr>
          <a:xfrm>
            <a:off x="6866083" y="3521449"/>
            <a:ext cx="1491095" cy="118782"/>
          </a:xfrm>
          <a:prstGeom prst="rect">
            <a:avLst/>
          </a:prstGeom>
          <a:noFill/>
          <a:ln w="0" cmpd="sng">
            <a:noFill/>
            <a:prstDash val="solid"/>
          </a:ln>
        </p:spPr>
        <p:txBody>
          <a:bodyPr vert="horz" lIns="0" tIns="3810" rIns="0" bIns="0" anchor="t"/>
          <a:lstStyle>
            <a:lvl1pPr marL="0" marR="0" indent="0" algn="l">
              <a:lnSpc>
                <a:spcPts val="882"/>
              </a:lnSpc>
              <a:spcAft>
                <a:spcPts val="0"/>
              </a:spcAft>
              <a:tabLst>
                <a:tab pos="1452360" algn="r"/>
              </a:tabLst>
              <a:defRPr/>
            </a:lvl1pPr>
          </a:lstStyle>
          <a:p>
            <a:pPr marL="0" marR="0" indent="0" algn="l">
              <a:lnSpc>
                <a:spcPts val="1000"/>
              </a:lnSpc>
              <a:spcAft>
                <a:spcPts val="0"/>
              </a:spcAft>
              <a:tabLst>
                <a:tab pos="1645920" algn="r"/>
              </a:tabLst>
            </a:pPr>
            <a:r>
              <a:rPr lang="en-US" sz="882" spc="0">
                <a:solidFill>
                  <a:srgbClr val="3C3834"/>
                </a:solidFill>
                <a:latin typeface="Arial" panose="02020603050405020304" pitchFamily="2"/>
              </a:rPr>
              <a:t>3Q22 3Q23 </a:t>
            </a:r>
          </a:p>
        </p:txBody>
      </p:sp>
      <p:sp>
        <p:nvSpPr>
          <p:cNvPr id="12" name="Text Placeholder 11"/>
          <p:cNvSpPr>
            <a:spLocks noGrp="1"/>
          </p:cNvSpPr>
          <p:nvPr>
            <p:ph type="body" idx="10"/>
          </p:nvPr>
        </p:nvSpPr>
        <p:spPr>
          <a:xfrm>
            <a:off x="5009573" y="2404222"/>
            <a:ext cx="1061605" cy="258856"/>
          </a:xfrm>
          <a:prstGeom prst="rect">
            <a:avLst/>
          </a:prstGeom>
          <a:noFill/>
          <a:ln w="0" cmpd="sng">
            <a:noFill/>
            <a:prstDash val="solid"/>
          </a:ln>
        </p:spPr>
        <p:txBody>
          <a:bodyPr vert="horz" lIns="0" tIns="0" rIns="0" bIns="0" anchor="t"/>
          <a:lstStyle>
            <a:lvl1pPr marL="0" marR="0" indent="0" algn="l">
              <a:lnSpc>
                <a:spcPts val="971"/>
              </a:lnSpc>
              <a:spcAft>
                <a:spcPts val="106"/>
              </a:spcAft>
              <a:defRPr/>
            </a:lvl1pPr>
          </a:lstStyle>
          <a:p>
            <a:pPr marL="0" marR="0" indent="0" algn="l">
              <a:lnSpc>
                <a:spcPts val="1100"/>
              </a:lnSpc>
              <a:spcAft>
                <a:spcPts val="120"/>
              </a:spcAft>
            </a:pPr>
            <a:r>
              <a:rPr lang="en-US" sz="794" spc="0">
                <a:solidFill>
                  <a:srgbClr val="3C3834"/>
                </a:solidFill>
                <a:latin typeface="Arial" panose="02020603050405020304" pitchFamily="2"/>
              </a:rPr>
              <a:t>Net operating earnings per share</a:t>
            </a:r>
            <a:r>
              <a:rPr lang="en-US" sz="794" spc="0" baseline="30000">
                <a:solidFill>
                  <a:srgbClr val="3C3834"/>
                </a:solidFill>
                <a:latin typeface="Verdana" panose="02020603050405020304" pitchFamily="2"/>
              </a:rPr>
              <a:t>1</a:t>
            </a:r>
            <a:r>
              <a:rPr lang="en-US" sz="100" spc="0">
                <a:solidFill>
                  <a:srgbClr val="3C3834"/>
                </a:solidFill>
                <a:latin typeface="Verdana" panose="02020603050405020304" pitchFamily="2"/>
              </a:rPr>
              <a:t> </a:t>
            </a:r>
          </a:p>
        </p:txBody>
      </p:sp>
      <p:sp>
        <p:nvSpPr>
          <p:cNvPr id="13" name="Text Placeholder 12"/>
          <p:cNvSpPr>
            <a:spLocks noGrp="1"/>
          </p:cNvSpPr>
          <p:nvPr>
            <p:ph type="body" idx="10"/>
          </p:nvPr>
        </p:nvSpPr>
        <p:spPr>
          <a:xfrm>
            <a:off x="5012460" y="2874869"/>
            <a:ext cx="994641" cy="116541"/>
          </a:xfrm>
          <a:prstGeom prst="rect">
            <a:avLst/>
          </a:prstGeom>
          <a:noFill/>
          <a:ln w="0" cmpd="sng">
            <a:noFill/>
            <a:prstDash val="solid"/>
          </a:ln>
        </p:spPr>
        <p:txBody>
          <a:bodyPr vert="horz" lIns="0" tIns="4445" rIns="0" bIns="0" anchor="t"/>
          <a:lstStyle>
            <a:lvl1pPr marL="0" marR="0" indent="0" algn="l">
              <a:lnSpc>
                <a:spcPts val="882"/>
              </a:lnSpc>
              <a:spcAft>
                <a:spcPts val="0"/>
              </a:spcAft>
              <a:defRPr/>
            </a:lvl1pPr>
          </a:lstStyle>
          <a:p>
            <a:pPr marL="0" marR="0" indent="0" algn="l">
              <a:lnSpc>
                <a:spcPts val="1000"/>
              </a:lnSpc>
              <a:spcAft>
                <a:spcPts val="0"/>
              </a:spcAft>
            </a:pPr>
            <a:r>
              <a:rPr lang="en-US" sz="794" spc="-26">
                <a:solidFill>
                  <a:srgbClr val="3C3834"/>
                </a:solidFill>
                <a:latin typeface="Arial" panose="02020603050405020304" pitchFamily="2"/>
              </a:rPr>
              <a:t>Net income per share </a:t>
            </a:r>
          </a:p>
        </p:txBody>
      </p:sp>
      <p:sp>
        <p:nvSpPr>
          <p:cNvPr id="14" name="Text Placeholder 13"/>
          <p:cNvSpPr>
            <a:spLocks noGrp="1"/>
          </p:cNvSpPr>
          <p:nvPr>
            <p:ph type="body" idx="10"/>
          </p:nvPr>
        </p:nvSpPr>
        <p:spPr>
          <a:xfrm>
            <a:off x="5007264" y="3213847"/>
            <a:ext cx="939223" cy="247650"/>
          </a:xfrm>
          <a:prstGeom prst="rect">
            <a:avLst/>
          </a:prstGeom>
          <a:noFill/>
          <a:ln w="0" cmpd="sng">
            <a:noFill/>
            <a:prstDash val="solid"/>
          </a:ln>
        </p:spPr>
        <p:txBody>
          <a:bodyPr vert="horz" lIns="0" tIns="0" rIns="0" bIns="0" anchor="t"/>
          <a:lstStyle>
            <a:lvl1pPr marL="0" marR="0" indent="0" algn="l">
              <a:lnSpc>
                <a:spcPts val="971"/>
              </a:lnSpc>
              <a:spcAft>
                <a:spcPts val="0"/>
              </a:spcAft>
              <a:defRPr/>
            </a:lvl1pPr>
          </a:lstStyle>
          <a:p>
            <a:pPr marL="0" marR="0" indent="0" algn="l">
              <a:lnSpc>
                <a:spcPts val="1100"/>
              </a:lnSpc>
              <a:spcAft>
                <a:spcPts val="0"/>
              </a:spcAft>
            </a:pPr>
            <a:r>
              <a:rPr lang="en-US" sz="794" spc="-9">
                <a:solidFill>
                  <a:srgbClr val="3C3834"/>
                </a:solidFill>
                <a:latin typeface="Arial" panose="02020603050405020304" pitchFamily="2"/>
              </a:rPr>
              <a:t>Excluding significant items </a:t>
            </a:r>
          </a:p>
        </p:txBody>
      </p:sp>
      <p:sp>
        <p:nvSpPr>
          <p:cNvPr id="15" name="Text Placeholder 14"/>
          <p:cNvSpPr>
            <a:spLocks noGrp="1"/>
          </p:cNvSpPr>
          <p:nvPr>
            <p:ph type="body" idx="10"/>
          </p:nvPr>
        </p:nvSpPr>
        <p:spPr>
          <a:xfrm>
            <a:off x="6587260" y="2995893"/>
            <a:ext cx="372341" cy="115981"/>
          </a:xfrm>
          <a:prstGeom prst="rect">
            <a:avLst/>
          </a:prstGeom>
          <a:noFill/>
          <a:ln w="0" cmpd="sng">
            <a:noFill/>
            <a:prstDash val="solid"/>
          </a:ln>
        </p:spPr>
        <p:txBody>
          <a:bodyPr vert="horz" lIns="0" tIns="4445" rIns="0" bIns="0" anchor="t"/>
          <a:lstStyle>
            <a:lvl1pPr marL="0" marR="0" indent="0" algn="l">
              <a:lnSpc>
                <a:spcPts val="882"/>
              </a:lnSpc>
              <a:spcAft>
                <a:spcPts val="0"/>
              </a:spcAft>
              <a:defRPr/>
            </a:lvl1pPr>
          </a:lstStyle>
          <a:p>
            <a:pPr marL="0" marR="0" indent="0" algn="l">
              <a:lnSpc>
                <a:spcPts val="1000"/>
              </a:lnSpc>
              <a:spcAft>
                <a:spcPts val="0"/>
              </a:spcAft>
            </a:pPr>
            <a:r>
              <a:rPr lang="en-US" sz="794" spc="0">
                <a:solidFill>
                  <a:srgbClr val="FFFFFF"/>
                </a:solidFill>
                <a:latin typeface="Arial" panose="02020603050405020304" pitchFamily="2"/>
              </a:rPr>
              <a:t>$0.67 </a:t>
            </a:r>
          </a:p>
        </p:txBody>
      </p:sp>
      <p:sp>
        <p:nvSpPr>
          <p:cNvPr id="16" name="Text Placeholder 15"/>
          <p:cNvSpPr>
            <a:spLocks noGrp="1"/>
          </p:cNvSpPr>
          <p:nvPr>
            <p:ph type="body" idx="10"/>
          </p:nvPr>
        </p:nvSpPr>
        <p:spPr>
          <a:xfrm>
            <a:off x="7118350" y="2436719"/>
            <a:ext cx="1468582" cy="140634"/>
          </a:xfrm>
          <a:prstGeom prst="rect">
            <a:avLst/>
          </a:prstGeom>
          <a:noFill/>
          <a:ln w="0" cmpd="sng">
            <a:noFill/>
            <a:prstDash val="solid"/>
          </a:ln>
        </p:spPr>
        <p:txBody>
          <a:bodyPr vert="horz" lIns="0" tIns="0" rIns="0" bIns="0" anchor="t"/>
          <a:lstStyle>
            <a:lvl1pPr marL="0" marR="0" indent="0" algn="l">
              <a:lnSpc>
                <a:spcPts val="1059"/>
              </a:lnSpc>
              <a:spcAft>
                <a:spcPts val="0"/>
              </a:spcAft>
              <a:tabLst>
                <a:tab pos="1452360" algn="r"/>
              </a:tabLst>
              <a:defRPr/>
            </a:lvl1pPr>
          </a:lstStyle>
          <a:p>
            <a:pPr marL="0" marR="0" indent="0" algn="l">
              <a:lnSpc>
                <a:spcPts val="1200"/>
              </a:lnSpc>
              <a:spcAft>
                <a:spcPts val="0"/>
              </a:spcAft>
              <a:tabLst>
                <a:tab pos="1645920" algn="r"/>
              </a:tabLst>
            </a:pPr>
            <a:r>
              <a:rPr lang="en-US" sz="794" spc="0">
                <a:solidFill>
                  <a:srgbClr val="FFFFFF"/>
                </a:solidFill>
                <a:latin typeface="Arial" panose="02020603050405020304" pitchFamily="2"/>
              </a:rPr>
              <a:t>$1.52 $1.46 </a:t>
            </a:r>
          </a:p>
        </p:txBody>
      </p:sp>
      <p:sp>
        <p:nvSpPr>
          <p:cNvPr id="17" name="Text Placeholder 16"/>
          <p:cNvSpPr>
            <a:spLocks noGrp="1"/>
          </p:cNvSpPr>
          <p:nvPr>
            <p:ph type="body" idx="10"/>
          </p:nvPr>
        </p:nvSpPr>
        <p:spPr>
          <a:xfrm>
            <a:off x="7801263" y="2867025"/>
            <a:ext cx="371764" cy="115981"/>
          </a:xfrm>
          <a:prstGeom prst="rect">
            <a:avLst/>
          </a:prstGeom>
          <a:noFill/>
          <a:ln w="0" cmpd="sng">
            <a:noFill/>
            <a:prstDash val="solid"/>
          </a:ln>
        </p:spPr>
        <p:txBody>
          <a:bodyPr vert="horz" lIns="0" tIns="4445" rIns="0" bIns="0" anchor="t"/>
          <a:lstStyle>
            <a:lvl1pPr marL="0" marR="0" indent="0" algn="l">
              <a:lnSpc>
                <a:spcPts val="794"/>
              </a:lnSpc>
              <a:spcAft>
                <a:spcPts val="0"/>
              </a:spcAft>
              <a:defRPr/>
            </a:lvl1pPr>
          </a:lstStyle>
          <a:p>
            <a:pPr marL="0" marR="0" indent="0" algn="l">
              <a:lnSpc>
                <a:spcPts val="900"/>
              </a:lnSpc>
              <a:spcAft>
                <a:spcPts val="0"/>
              </a:spcAft>
            </a:pPr>
            <a:r>
              <a:rPr lang="en-US" sz="794" spc="0">
                <a:solidFill>
                  <a:srgbClr val="FFFFFF"/>
                </a:solidFill>
                <a:latin typeface="Arial" panose="02020603050405020304" pitchFamily="2"/>
              </a:rPr>
              <a:t>$0.74 </a:t>
            </a:r>
          </a:p>
        </p:txBody>
      </p:sp>
      <p:sp>
        <p:nvSpPr>
          <p:cNvPr id="18" name="Text Placeholder 17"/>
          <p:cNvSpPr>
            <a:spLocks noGrp="1"/>
          </p:cNvSpPr>
          <p:nvPr>
            <p:ph type="body" idx="10"/>
          </p:nvPr>
        </p:nvSpPr>
        <p:spPr>
          <a:xfrm>
            <a:off x="7812232" y="2646270"/>
            <a:ext cx="371764" cy="115981"/>
          </a:xfrm>
          <a:prstGeom prst="rect">
            <a:avLst/>
          </a:prstGeom>
          <a:noFill/>
          <a:ln w="0" cmpd="sng">
            <a:noFill/>
            <a:prstDash val="solid"/>
          </a:ln>
        </p:spPr>
        <p:txBody>
          <a:bodyPr vert="horz" lIns="0" tIns="4445" rIns="0" bIns="0" anchor="t"/>
          <a:lstStyle>
            <a:lvl1pPr marL="0" marR="0" indent="0" algn="l">
              <a:lnSpc>
                <a:spcPts val="882"/>
              </a:lnSpc>
              <a:spcAft>
                <a:spcPts val="0"/>
              </a:spcAft>
              <a:defRPr/>
            </a:lvl1pPr>
          </a:lstStyle>
          <a:p>
            <a:pPr marL="0" marR="0" indent="0" algn="l">
              <a:lnSpc>
                <a:spcPts val="1000"/>
              </a:lnSpc>
              <a:spcAft>
                <a:spcPts val="0"/>
              </a:spcAft>
            </a:pPr>
            <a:r>
              <a:rPr lang="en-US" sz="794" spc="0">
                <a:solidFill>
                  <a:srgbClr val="3C3834"/>
                </a:solidFill>
                <a:latin typeface="Arial" panose="02020603050405020304" pitchFamily="2"/>
              </a:rPr>
              <a:t>$0.88 </a:t>
            </a:r>
          </a:p>
        </p:txBody>
      </p:sp>
      <p:sp>
        <p:nvSpPr>
          <p:cNvPr id="19" name="Text Placeholder 18"/>
          <p:cNvSpPr>
            <a:spLocks noGrp="1"/>
          </p:cNvSpPr>
          <p:nvPr>
            <p:ph type="body" idx="10"/>
          </p:nvPr>
        </p:nvSpPr>
        <p:spPr>
          <a:xfrm>
            <a:off x="0" y="5623672"/>
            <a:ext cx="9144000" cy="774326"/>
          </a:xfrm>
          <a:prstGeom prst="rect">
            <a:avLst/>
          </a:prstGeom>
          <a:noFill/>
          <a:ln w="0" cmpd="sng">
            <a:noFill/>
            <a:prstDash val="solid"/>
          </a:ln>
        </p:spPr>
        <p:txBody>
          <a:bodyPr vert="horz" lIns="0" tIns="400050" rIns="0" bIns="0" anchor="t"/>
          <a:lstStyle>
            <a:lvl1pPr marL="4962229" marR="322747" indent="0" algn="l">
              <a:lnSpc>
                <a:spcPts val="971"/>
              </a:lnSpc>
              <a:spcAft>
                <a:spcPts val="1390"/>
              </a:spcAft>
              <a:tabLst>
                <a:tab pos="4962229" algn="l"/>
              </a:tabLst>
              <a:defRPr/>
            </a:lvl1pPr>
          </a:lstStyle>
          <a:p>
            <a:pPr marL="5623560" marR="365760" indent="0" algn="l">
              <a:lnSpc>
                <a:spcPts val="1100"/>
              </a:lnSpc>
              <a:spcAft>
                <a:spcPts val="1575"/>
              </a:spcAft>
              <a:tabLst>
                <a:tab pos="5623560" algn="l"/>
              </a:tabLst>
            </a:pPr>
            <a:r>
              <a:rPr lang="en-US" sz="794" spc="0">
                <a:solidFill>
                  <a:srgbClr val="3C3834"/>
                </a:solidFill>
                <a:latin typeface="Arial" panose="02020603050405020304" pitchFamily="2"/>
              </a:rPr>
              <a:t>1 A non-GAAP measure. See the Appendix for a reconciliation to the corresponding GAAP measure. </a:t>
            </a:r>
          </a:p>
        </p:txBody>
      </p:sp>
    </p:spTree>
    <p:extLst>
      <p:ext uri="{BB962C8B-B14F-4D97-AF65-F5344CB8AC3E}">
        <p14:creationId xmlns:p14="http://schemas.microsoft.com/office/powerpoint/2010/main" val="3903838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ayout 9">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26473" y="504265"/>
            <a:ext cx="8393545" cy="682438"/>
          </a:xfrm>
          <a:prstGeom prst="rect">
            <a:avLst/>
          </a:prstGeom>
          <a:noFill/>
          <a:ln w="0" cmpd="sng">
            <a:noFill/>
            <a:prstDash val="solid"/>
          </a:ln>
        </p:spPr>
        <p:txBody>
          <a:bodyPr vert="horz" lIns="0" tIns="11430" rIns="0" bIns="0" anchor="t"/>
          <a:lstStyle>
            <a:lvl1pPr marL="40343" marR="0" indent="0" algn="l">
              <a:lnSpc>
                <a:spcPts val="1765"/>
              </a:lnSpc>
              <a:spcBef>
                <a:spcPts val="834"/>
              </a:spcBef>
              <a:spcAft>
                <a:spcPts val="503"/>
              </a:spcAft>
              <a:defRPr/>
            </a:lvl1pPr>
          </a:lstStyle>
          <a:p>
            <a:pPr marL="45720" marR="0" indent="0" algn="l">
              <a:lnSpc>
                <a:spcPts val="2500"/>
              </a:lnSpc>
              <a:spcAft>
                <a:spcPts val="0"/>
              </a:spcAft>
            </a:pPr>
            <a:r>
              <a:rPr lang="en-US" sz="1897" b="1" spc="0">
                <a:solidFill>
                  <a:srgbClr val="002C71"/>
                </a:solidFill>
                <a:latin typeface="Arial" panose="02020603050405020304" pitchFamily="2"/>
              </a:rPr>
              <a:t>Insurance Product Margin </a:t>
            </a:r>
          </a:p>
          <a:p>
            <a:pPr marL="45720" marR="0" indent="0" algn="l">
              <a:lnSpc>
                <a:spcPts val="2000"/>
              </a:lnSpc>
              <a:spcBef>
                <a:spcPts val="945"/>
              </a:spcBef>
              <a:spcAft>
                <a:spcPts val="570"/>
              </a:spcAft>
            </a:pPr>
            <a:r>
              <a:rPr lang="en-US" sz="1500" spc="-4">
                <a:solidFill>
                  <a:srgbClr val="3C3834"/>
                </a:solidFill>
                <a:latin typeface="Arial" panose="02020603050405020304" pitchFamily="2"/>
              </a:rPr>
              <a:t>Health claims moderated, strong supplemental health and life margins </a:t>
            </a:r>
          </a:p>
        </p:txBody>
      </p:sp>
      <p:sp>
        <p:nvSpPr>
          <p:cNvPr id="3" name="Text Placeholder 2"/>
          <p:cNvSpPr>
            <a:spLocks noGrp="1"/>
          </p:cNvSpPr>
          <p:nvPr>
            <p:ph type="body" idx="10"/>
          </p:nvPr>
        </p:nvSpPr>
        <p:spPr>
          <a:xfrm>
            <a:off x="526473" y="1186703"/>
            <a:ext cx="8393545" cy="429746"/>
          </a:xfrm>
          <a:prstGeom prst="rect">
            <a:avLst/>
          </a:prstGeom>
          <a:noFill/>
          <a:ln w="0" cmpd="sng">
            <a:noFill/>
            <a:prstDash val="solid"/>
          </a:ln>
        </p:spPr>
        <p:txBody>
          <a:bodyPr vert="horz" lIns="0" tIns="3175" rIns="0" bIns="0" anchor="t"/>
          <a:lstStyle>
            <a:lvl1pPr marL="40343" marR="0" indent="0" algn="l">
              <a:lnSpc>
                <a:spcPts val="971"/>
              </a:lnSpc>
              <a:spcAft>
                <a:spcPts val="2409"/>
              </a:spcAft>
              <a:defRPr/>
            </a:lvl1pPr>
          </a:lstStyle>
          <a:p>
            <a:pPr marL="45720" marR="0" indent="0" algn="l">
              <a:lnSpc>
                <a:spcPts val="1100"/>
              </a:lnSpc>
              <a:spcAft>
                <a:spcPts val="2730"/>
              </a:spcAft>
            </a:pPr>
            <a:r>
              <a:rPr lang="en-US" sz="838" spc="-26">
                <a:solidFill>
                  <a:srgbClr val="000000"/>
                </a:solidFill>
                <a:latin typeface="Arial" panose="02020603050405020304" pitchFamily="2"/>
              </a:rPr>
              <a:t>(dollars in millions) </a:t>
            </a:r>
          </a:p>
        </p:txBody>
      </p:sp>
      <p:sp>
        <p:nvSpPr>
          <p:cNvPr id="6" name="Text Placeholder 5"/>
          <p:cNvSpPr>
            <a:spLocks noGrp="1"/>
          </p:cNvSpPr>
          <p:nvPr>
            <p:ph type="body" idx="10"/>
          </p:nvPr>
        </p:nvSpPr>
        <p:spPr>
          <a:xfrm>
            <a:off x="5469659" y="1960470"/>
            <a:ext cx="3429000" cy="3685054"/>
          </a:xfrm>
          <a:prstGeom prst="rect">
            <a:avLst/>
          </a:prstGeom>
          <a:noFill/>
          <a:ln w="0" cmpd="sng">
            <a:noFill/>
            <a:prstDash val="solid"/>
          </a:ln>
        </p:spPr>
        <p:txBody>
          <a:bodyPr vert="horz" lIns="0" tIns="29845" rIns="0" bIns="0" anchor="t"/>
          <a:lstStyle>
            <a:lvl1pPr marL="605150" marR="80687" indent="161373" algn="l">
              <a:lnSpc>
                <a:spcPts val="1412"/>
              </a:lnSpc>
              <a:spcBef>
                <a:spcPts val="587"/>
              </a:spcBef>
              <a:spcAft>
                <a:spcPts val="13"/>
              </a:spcAft>
              <a:buFont typeface="Symbol"/>
              <a:buChar char="·"/>
              <a:defRPr/>
            </a:lvl1pPr>
          </a:lstStyle>
          <a:p>
            <a:pPr marL="0" marR="0" indent="182880" algn="l">
              <a:lnSpc>
                <a:spcPts val="1600"/>
              </a:lnSpc>
              <a:spcAft>
                <a:spcPts val="0"/>
              </a:spcAft>
              <a:buFont typeface="Symbol"/>
              <a:buChar char="·"/>
            </a:pPr>
            <a:r>
              <a:rPr lang="en-US" sz="1191" spc="-18">
                <a:solidFill>
                  <a:srgbClr val="3C3834"/>
                </a:solidFill>
                <a:latin typeface="Arial" panose="02020603050405020304" pitchFamily="2"/>
              </a:rPr>
              <a:t>Annuity margin </a:t>
            </a:r>
          </a:p>
          <a:p>
            <a:pPr marL="685800" marR="0" indent="182880" algn="l">
              <a:lnSpc>
                <a:spcPts val="1600"/>
              </a:lnSpc>
              <a:spcBef>
                <a:spcPts val="665"/>
              </a:spcBef>
              <a:spcAft>
                <a:spcPts val="0"/>
              </a:spcAft>
              <a:buFont typeface="Symbol"/>
              <a:buChar char="·"/>
            </a:pPr>
            <a:r>
              <a:rPr lang="en-US" sz="1191" spc="0">
                <a:solidFill>
                  <a:srgbClr val="3C3834"/>
                </a:solidFill>
                <a:latin typeface="Arial" panose="02020603050405020304" pitchFamily="2"/>
              </a:rPr>
              <a:t>FIA – moderating spreads, partially offset by growth in the block </a:t>
            </a:r>
          </a:p>
          <a:p>
            <a:pPr marL="685800" marR="45720" indent="182880" algn="l">
              <a:lnSpc>
                <a:spcPts val="1600"/>
              </a:lnSpc>
              <a:spcBef>
                <a:spcPts val="690"/>
              </a:spcBef>
              <a:spcAft>
                <a:spcPts val="0"/>
              </a:spcAft>
              <a:buFont typeface="Symbol"/>
              <a:buChar char="·"/>
            </a:pPr>
            <a:r>
              <a:rPr lang="en-US" sz="1191" spc="-13">
                <a:solidFill>
                  <a:srgbClr val="3C3834"/>
                </a:solidFill>
                <a:latin typeface="Arial" panose="02020603050405020304" pitchFamily="2"/>
              </a:rPr>
              <a:t>Other annuities – less favorable mortality from the prior period </a:t>
            </a:r>
          </a:p>
          <a:p>
            <a:pPr marL="0" marR="0" indent="182880" algn="l">
              <a:lnSpc>
                <a:spcPts val="1600"/>
              </a:lnSpc>
              <a:spcBef>
                <a:spcPts val="1330"/>
              </a:spcBef>
              <a:spcAft>
                <a:spcPts val="0"/>
              </a:spcAft>
              <a:buFont typeface="Symbol"/>
              <a:buChar char="·"/>
            </a:pPr>
            <a:r>
              <a:rPr lang="en-US" sz="1191" spc="-18">
                <a:solidFill>
                  <a:srgbClr val="3C3834"/>
                </a:solidFill>
                <a:latin typeface="Arial" panose="02020603050405020304" pitchFamily="2"/>
              </a:rPr>
              <a:t>Health margin </a:t>
            </a:r>
          </a:p>
          <a:p>
            <a:pPr marL="685800" marR="274320" indent="182880" algn="l">
              <a:lnSpc>
                <a:spcPts val="1600"/>
              </a:lnSpc>
              <a:spcBef>
                <a:spcPts val="665"/>
              </a:spcBef>
              <a:spcAft>
                <a:spcPts val="0"/>
              </a:spcAft>
              <a:buFont typeface="Symbol"/>
              <a:buChar char="·"/>
            </a:pPr>
            <a:r>
              <a:rPr lang="en-US" sz="1191" spc="-18">
                <a:solidFill>
                  <a:srgbClr val="3C3834"/>
                </a:solidFill>
                <a:latin typeface="Arial" panose="02020603050405020304" pitchFamily="2"/>
              </a:rPr>
              <a:t>Supp health – growth in the block and </a:t>
            </a:r>
            <a:br/>
            <a:r>
              <a:rPr lang="en-US" sz="1191" spc="-18">
                <a:solidFill>
                  <a:srgbClr val="3C3834"/>
                </a:solidFill>
                <a:latin typeface="Arial" panose="02020603050405020304" pitchFamily="2"/>
              </a:rPr>
              <a:t>favorable claims experience in 3Q23 </a:t>
            </a:r>
          </a:p>
          <a:p>
            <a:pPr marL="685800" marR="0" indent="182880" algn="l">
              <a:lnSpc>
                <a:spcPts val="1600"/>
              </a:lnSpc>
              <a:spcBef>
                <a:spcPts val="680"/>
              </a:spcBef>
              <a:spcAft>
                <a:spcPts val="0"/>
              </a:spcAft>
              <a:buFont typeface="Symbol"/>
              <a:buChar char="·"/>
            </a:pPr>
            <a:r>
              <a:rPr lang="en-US" sz="1191" spc="-13">
                <a:solidFill>
                  <a:srgbClr val="3C3834"/>
                </a:solidFill>
                <a:latin typeface="Arial" panose="02020603050405020304" pitchFamily="2"/>
              </a:rPr>
              <a:t>Med supp – runoff of legacy block </a:t>
            </a:r>
          </a:p>
          <a:p>
            <a:pPr marL="685800" marR="365760" indent="182880" algn="l">
              <a:lnSpc>
                <a:spcPts val="1600"/>
              </a:lnSpc>
              <a:spcBef>
                <a:spcPts val="690"/>
              </a:spcBef>
              <a:spcAft>
                <a:spcPts val="0"/>
              </a:spcAft>
              <a:buFont typeface="Symbol"/>
              <a:buChar char="·"/>
            </a:pPr>
            <a:r>
              <a:rPr lang="en-US" sz="1191" spc="0">
                <a:solidFill>
                  <a:srgbClr val="3C3834"/>
                </a:solidFill>
                <a:latin typeface="Arial" panose="02020603050405020304" pitchFamily="2"/>
              </a:rPr>
              <a:t>LTC – favorable claims experience in 3Q22 </a:t>
            </a:r>
          </a:p>
          <a:p>
            <a:pPr marL="0" marR="0" indent="182880" algn="l">
              <a:lnSpc>
                <a:spcPts val="1600"/>
              </a:lnSpc>
              <a:spcBef>
                <a:spcPts val="1330"/>
              </a:spcBef>
              <a:spcAft>
                <a:spcPts val="0"/>
              </a:spcAft>
              <a:buFont typeface="Symbol"/>
              <a:buChar char="·"/>
            </a:pPr>
            <a:r>
              <a:rPr lang="en-US" sz="1191" spc="-18">
                <a:solidFill>
                  <a:srgbClr val="3C3834"/>
                </a:solidFill>
                <a:latin typeface="Arial" panose="02020603050405020304" pitchFamily="2"/>
              </a:rPr>
              <a:t>Life margin </a:t>
            </a:r>
          </a:p>
          <a:p>
            <a:pPr marL="685800" marR="228600" indent="182880" algn="l">
              <a:lnSpc>
                <a:spcPts val="1600"/>
              </a:lnSpc>
              <a:spcBef>
                <a:spcPts val="665"/>
              </a:spcBef>
              <a:spcAft>
                <a:spcPts val="0"/>
              </a:spcAft>
              <a:buFont typeface="Symbol"/>
              <a:buChar char="·"/>
            </a:pPr>
            <a:r>
              <a:rPr lang="en-US" sz="1191" spc="0">
                <a:solidFill>
                  <a:srgbClr val="3C3834"/>
                </a:solidFill>
                <a:latin typeface="Arial" panose="02020603050405020304" pitchFamily="2"/>
              </a:rPr>
              <a:t>ISL – unfavorable claims experience in 3Q22 and growth in the block </a:t>
            </a:r>
          </a:p>
          <a:p>
            <a:pPr marL="685800" marR="91440" indent="182880" algn="l">
              <a:lnSpc>
                <a:spcPts val="1600"/>
              </a:lnSpc>
              <a:spcBef>
                <a:spcPts val="665"/>
              </a:spcBef>
              <a:spcAft>
                <a:spcPts val="15"/>
              </a:spcAft>
              <a:buFont typeface="Symbol"/>
              <a:buChar char="·"/>
            </a:pPr>
            <a:r>
              <a:rPr lang="en-US" sz="1191" spc="-18">
                <a:solidFill>
                  <a:srgbClr val="3C3834"/>
                </a:solidFill>
                <a:latin typeface="Arial" panose="02020603050405020304" pitchFamily="2"/>
              </a:rPr>
              <a:t>Trad Life – slightly higher non-deferrable advertising expense </a:t>
            </a:r>
          </a:p>
        </p:txBody>
      </p:sp>
      <p:sp>
        <p:nvSpPr>
          <p:cNvPr id="9" name="Text Placeholder 8"/>
          <p:cNvSpPr>
            <a:spLocks noGrp="1"/>
          </p:cNvSpPr>
          <p:nvPr>
            <p:ph type="body" idx="10"/>
          </p:nvPr>
        </p:nvSpPr>
        <p:spPr>
          <a:xfrm>
            <a:off x="4024169" y="2029386"/>
            <a:ext cx="435841" cy="148478"/>
          </a:xfrm>
          <a:prstGeom prst="rect">
            <a:avLst/>
          </a:prstGeom>
          <a:noFill/>
          <a:ln w="0" cmpd="sng">
            <a:noFill/>
            <a:prstDash val="solid"/>
          </a:ln>
        </p:spPr>
        <p:txBody>
          <a:bodyPr vert="horz" lIns="0" tIns="2540" rIns="0" bIns="0" anchor="t"/>
          <a:lstStyle>
            <a:lvl1pPr marL="0" marR="0" indent="0" algn="l">
              <a:lnSpc>
                <a:spcPts val="1059"/>
              </a:lnSpc>
              <a:spcAft>
                <a:spcPts val="0"/>
              </a:spcAft>
              <a:defRPr/>
            </a:lvl1pPr>
          </a:lstStyle>
          <a:p>
            <a:pPr marL="0" marR="0" indent="0" algn="l">
              <a:lnSpc>
                <a:spcPts val="1200"/>
              </a:lnSpc>
              <a:spcAft>
                <a:spcPts val="0"/>
              </a:spcAft>
            </a:pPr>
            <a:r>
              <a:rPr lang="en-US" sz="1015" b="1" spc="0">
                <a:solidFill>
                  <a:srgbClr val="FFFFFF"/>
                </a:solidFill>
                <a:latin typeface="Arial" panose="02020603050405020304" pitchFamily="2"/>
              </a:rPr>
              <a:t>2Q23 </a:t>
            </a:r>
          </a:p>
        </p:txBody>
      </p:sp>
      <p:sp>
        <p:nvSpPr>
          <p:cNvPr id="10" name="Text Placeholder 9"/>
          <p:cNvSpPr>
            <a:spLocks noGrp="1"/>
          </p:cNvSpPr>
          <p:nvPr>
            <p:ph type="body" idx="10"/>
          </p:nvPr>
        </p:nvSpPr>
        <p:spPr>
          <a:xfrm>
            <a:off x="2672196" y="2006413"/>
            <a:ext cx="1226705" cy="201706"/>
          </a:xfrm>
          <a:prstGeom prst="rect">
            <a:avLst/>
          </a:prstGeom>
          <a:noFill/>
          <a:ln w="0" cmpd="sng">
            <a:noFill/>
            <a:prstDash val="solid"/>
          </a:ln>
        </p:spPr>
        <p:txBody>
          <a:bodyPr vert="horz" lIns="0" tIns="16510" rIns="0" bIns="0" anchor="t"/>
          <a:lstStyle>
            <a:lvl1pPr marL="0" marR="0" indent="0" algn="l">
              <a:lnSpc>
                <a:spcPts val="1147"/>
              </a:lnSpc>
              <a:spcAft>
                <a:spcPts val="278"/>
              </a:spcAft>
              <a:tabLst>
                <a:tab pos="726180" algn="l"/>
              </a:tabLst>
              <a:defRPr/>
            </a:lvl1pPr>
          </a:lstStyle>
          <a:p>
            <a:pPr marL="0" marR="0" indent="0" algn="l">
              <a:lnSpc>
                <a:spcPts val="1300"/>
              </a:lnSpc>
              <a:spcAft>
                <a:spcPts val="315"/>
              </a:spcAft>
              <a:tabLst>
                <a:tab pos="822960" algn="l"/>
              </a:tabLst>
            </a:pPr>
            <a:r>
              <a:rPr lang="en-US" sz="1015" b="1" spc="-9">
                <a:solidFill>
                  <a:srgbClr val="FFFFFF"/>
                </a:solidFill>
                <a:latin typeface="Arial" panose="02020603050405020304" pitchFamily="2"/>
              </a:rPr>
              <a:t>4Q22 1 Q23 </a:t>
            </a:r>
          </a:p>
        </p:txBody>
      </p:sp>
      <p:sp>
        <p:nvSpPr>
          <p:cNvPr id="11" name="Text Placeholder 10"/>
          <p:cNvSpPr>
            <a:spLocks noGrp="1"/>
          </p:cNvSpPr>
          <p:nvPr>
            <p:ph type="body" idx="10"/>
          </p:nvPr>
        </p:nvSpPr>
        <p:spPr>
          <a:xfrm>
            <a:off x="2698751" y="2310653"/>
            <a:ext cx="1685059" cy="171450"/>
          </a:xfrm>
          <a:prstGeom prst="rect">
            <a:avLst/>
          </a:prstGeom>
          <a:noFill/>
          <a:ln w="0" cmpd="sng">
            <a:noFill/>
            <a:prstDash val="solid"/>
          </a:ln>
        </p:spPr>
        <p:txBody>
          <a:bodyPr vert="horz" lIns="0" tIns="12065" rIns="0" bIns="0" anchor="t"/>
          <a:lstStyle>
            <a:lvl1pPr marL="0" marR="0" indent="0" algn="l">
              <a:lnSpc>
                <a:spcPts val="1235"/>
              </a:lnSpc>
              <a:spcAft>
                <a:spcPts val="0"/>
              </a:spcAft>
              <a:tabLst>
                <a:tab pos="645493" algn="l"/>
                <a:tab pos="1654076" algn="r"/>
              </a:tabLst>
              <a:defRPr/>
            </a:lvl1pPr>
          </a:lstStyle>
          <a:p>
            <a:pPr marL="0" marR="0" indent="0" algn="l">
              <a:lnSpc>
                <a:spcPts val="1400"/>
              </a:lnSpc>
              <a:spcAft>
                <a:spcPts val="0"/>
              </a:spcAft>
              <a:tabLst>
                <a:tab pos="731520" algn="l"/>
                <a:tab pos="1874520" algn="r"/>
              </a:tabLst>
            </a:pPr>
            <a:r>
              <a:rPr lang="en-US" sz="1191" b="1" spc="0">
                <a:solidFill>
                  <a:srgbClr val="000000"/>
                </a:solidFill>
                <a:latin typeface="Arial" panose="02020603050405020304" pitchFamily="2"/>
              </a:rPr>
              <a:t>$54.0 $57.3 $57.1 </a:t>
            </a:r>
          </a:p>
        </p:txBody>
      </p:sp>
      <p:sp>
        <p:nvSpPr>
          <p:cNvPr id="12" name="Text Placeholder 11"/>
          <p:cNvSpPr>
            <a:spLocks noGrp="1"/>
          </p:cNvSpPr>
          <p:nvPr>
            <p:ph type="body" idx="10"/>
          </p:nvPr>
        </p:nvSpPr>
        <p:spPr>
          <a:xfrm>
            <a:off x="2732232" y="2525806"/>
            <a:ext cx="1637723" cy="215153"/>
          </a:xfrm>
          <a:prstGeom prst="rect">
            <a:avLst/>
          </a:prstGeom>
          <a:noFill/>
          <a:ln w="0" cmpd="sng">
            <a:noFill/>
            <a:prstDash val="solid"/>
          </a:ln>
        </p:spPr>
        <p:txBody>
          <a:bodyPr vert="horz" lIns="0" tIns="114935" rIns="0" bIns="0" anchor="t"/>
          <a:lstStyle>
            <a:lvl1pPr marL="0" marR="0" indent="0" algn="l">
              <a:lnSpc>
                <a:spcPts val="882"/>
              </a:lnSpc>
              <a:spcAft>
                <a:spcPts val="0"/>
              </a:spcAft>
              <a:tabLst>
                <a:tab pos="645493" algn="l"/>
                <a:tab pos="1613733" algn="r"/>
              </a:tabLst>
              <a:defRPr/>
            </a:lvl1pPr>
          </a:lstStyle>
          <a:p>
            <a:pPr marL="0" marR="0" indent="0" algn="l">
              <a:lnSpc>
                <a:spcPts val="1000"/>
              </a:lnSpc>
              <a:spcAft>
                <a:spcPts val="0"/>
              </a:spcAft>
              <a:tabLst>
                <a:tab pos="731520" algn="l"/>
                <a:tab pos="1828800" algn="r"/>
              </a:tabLst>
            </a:pPr>
            <a:r>
              <a:rPr lang="en-US" sz="838" spc="0">
                <a:solidFill>
                  <a:srgbClr val="000000"/>
                </a:solidFill>
                <a:latin typeface="Arial" panose="02020603050405020304" pitchFamily="2"/>
              </a:rPr>
              <a:t>$44.5 $46.5 $47.6 </a:t>
            </a:r>
          </a:p>
        </p:txBody>
      </p:sp>
      <p:sp>
        <p:nvSpPr>
          <p:cNvPr id="13" name="Text Placeholder 12"/>
          <p:cNvSpPr>
            <a:spLocks noGrp="1"/>
          </p:cNvSpPr>
          <p:nvPr>
            <p:ph type="body" idx="10"/>
          </p:nvPr>
        </p:nvSpPr>
        <p:spPr>
          <a:xfrm>
            <a:off x="2765137" y="2740959"/>
            <a:ext cx="1571336" cy="215153"/>
          </a:xfrm>
          <a:prstGeom prst="rect">
            <a:avLst/>
          </a:prstGeom>
          <a:noFill/>
          <a:ln w="0" cmpd="sng">
            <a:noFill/>
            <a:prstDash val="solid"/>
          </a:ln>
        </p:spPr>
        <p:txBody>
          <a:bodyPr vert="horz" lIns="0" tIns="114935" rIns="0" bIns="0" anchor="t"/>
          <a:lstStyle>
            <a:lvl1pPr marL="0" marR="0" indent="0" algn="l">
              <a:lnSpc>
                <a:spcPts val="882"/>
              </a:lnSpc>
              <a:spcAft>
                <a:spcPts val="0"/>
              </a:spcAft>
              <a:tabLst>
                <a:tab pos="645493" algn="l"/>
                <a:tab pos="1533046" algn="r"/>
              </a:tabLst>
              <a:defRPr/>
            </a:lvl1pPr>
          </a:lstStyle>
          <a:p>
            <a:pPr marL="0" marR="0" indent="0" algn="l">
              <a:lnSpc>
                <a:spcPts val="1000"/>
              </a:lnSpc>
              <a:spcAft>
                <a:spcPts val="0"/>
              </a:spcAft>
              <a:tabLst>
                <a:tab pos="731520" algn="l"/>
                <a:tab pos="1737360" algn="r"/>
              </a:tabLst>
            </a:pPr>
            <a:r>
              <a:rPr lang="en-US" sz="838" spc="0">
                <a:solidFill>
                  <a:srgbClr val="000000"/>
                </a:solidFill>
                <a:latin typeface="Arial" panose="02020603050405020304" pitchFamily="2"/>
              </a:rPr>
              <a:t>$7.8 $9.1 $8.7 </a:t>
            </a:r>
          </a:p>
        </p:txBody>
      </p:sp>
      <p:sp>
        <p:nvSpPr>
          <p:cNvPr id="14" name="Text Placeholder 13"/>
          <p:cNvSpPr>
            <a:spLocks noGrp="1"/>
          </p:cNvSpPr>
          <p:nvPr>
            <p:ph type="body" idx="10"/>
          </p:nvPr>
        </p:nvSpPr>
        <p:spPr>
          <a:xfrm>
            <a:off x="2776682" y="2956112"/>
            <a:ext cx="1559791" cy="215153"/>
          </a:xfrm>
          <a:prstGeom prst="rect">
            <a:avLst/>
          </a:prstGeom>
          <a:noFill/>
          <a:ln w="0" cmpd="sng">
            <a:noFill/>
            <a:prstDash val="solid"/>
          </a:ln>
        </p:spPr>
        <p:txBody>
          <a:bodyPr vert="horz" lIns="0" tIns="114935" rIns="0" bIns="0" anchor="t"/>
          <a:lstStyle>
            <a:lvl1pPr marL="0" marR="0" indent="0" algn="l">
              <a:lnSpc>
                <a:spcPts val="882"/>
              </a:lnSpc>
              <a:spcAft>
                <a:spcPts val="0"/>
              </a:spcAft>
              <a:tabLst>
                <a:tab pos="645493" algn="l"/>
                <a:tab pos="1533046" algn="r"/>
              </a:tabLst>
              <a:defRPr/>
            </a:lvl1pPr>
          </a:lstStyle>
          <a:p>
            <a:pPr marL="0" marR="0" indent="0" algn="l">
              <a:lnSpc>
                <a:spcPts val="1000"/>
              </a:lnSpc>
              <a:spcAft>
                <a:spcPts val="0"/>
              </a:spcAft>
              <a:tabLst>
                <a:tab pos="731520" algn="l"/>
                <a:tab pos="1737360" algn="r"/>
              </a:tabLst>
            </a:pPr>
            <a:r>
              <a:rPr lang="en-US" sz="838" spc="0">
                <a:solidFill>
                  <a:srgbClr val="000000"/>
                </a:solidFill>
                <a:latin typeface="Arial" panose="02020603050405020304" pitchFamily="2"/>
              </a:rPr>
              <a:t>$1.7 $1.7 $0.8 </a:t>
            </a:r>
          </a:p>
        </p:txBody>
      </p:sp>
      <p:sp>
        <p:nvSpPr>
          <p:cNvPr id="15" name="Text Placeholder 14"/>
          <p:cNvSpPr>
            <a:spLocks noGrp="1"/>
          </p:cNvSpPr>
          <p:nvPr>
            <p:ph type="body" idx="10"/>
          </p:nvPr>
        </p:nvSpPr>
        <p:spPr>
          <a:xfrm>
            <a:off x="2665846" y="3316381"/>
            <a:ext cx="1778577" cy="171450"/>
          </a:xfrm>
          <a:prstGeom prst="rect">
            <a:avLst/>
          </a:prstGeom>
          <a:noFill/>
          <a:ln w="0" cmpd="sng">
            <a:noFill/>
            <a:prstDash val="solid"/>
          </a:ln>
        </p:spPr>
        <p:txBody>
          <a:bodyPr vert="horz" lIns="0" tIns="12065" rIns="0" bIns="0" anchor="t"/>
          <a:lstStyle>
            <a:lvl1pPr marL="0" marR="0" indent="0" algn="l">
              <a:lnSpc>
                <a:spcPts val="1235"/>
              </a:lnSpc>
              <a:spcAft>
                <a:spcPts val="0"/>
              </a:spcAft>
              <a:defRPr/>
            </a:lvl1pPr>
          </a:lstStyle>
          <a:p>
            <a:pPr marL="0" marR="0" indent="0" algn="l">
              <a:lnSpc>
                <a:spcPts val="1400"/>
              </a:lnSpc>
              <a:spcAft>
                <a:spcPts val="0"/>
              </a:spcAft>
            </a:pPr>
            <a:r>
              <a:rPr lang="en-US" sz="1191" b="1" spc="66">
                <a:solidFill>
                  <a:srgbClr val="000000"/>
                </a:solidFill>
                <a:latin typeface="Arial" panose="02020603050405020304" pitchFamily="2"/>
              </a:rPr>
              <a:t>$122.1 $116.5 $108.2 </a:t>
            </a:r>
          </a:p>
        </p:txBody>
      </p:sp>
      <p:sp>
        <p:nvSpPr>
          <p:cNvPr id="16" name="Text Placeholder 15"/>
          <p:cNvSpPr>
            <a:spLocks noGrp="1"/>
          </p:cNvSpPr>
          <p:nvPr>
            <p:ph type="body" idx="10"/>
          </p:nvPr>
        </p:nvSpPr>
        <p:spPr>
          <a:xfrm>
            <a:off x="2732232" y="3534335"/>
            <a:ext cx="1637723" cy="215153"/>
          </a:xfrm>
          <a:prstGeom prst="rect">
            <a:avLst/>
          </a:prstGeom>
          <a:noFill/>
          <a:ln w="0" cmpd="sng">
            <a:noFill/>
            <a:prstDash val="solid"/>
          </a:ln>
        </p:spPr>
        <p:txBody>
          <a:bodyPr vert="horz" lIns="0" tIns="114935" rIns="0" bIns="0" anchor="t"/>
          <a:lstStyle>
            <a:lvl1pPr marL="0" marR="0" indent="0" algn="l">
              <a:lnSpc>
                <a:spcPts val="882"/>
              </a:lnSpc>
              <a:spcAft>
                <a:spcPts val="0"/>
              </a:spcAft>
              <a:tabLst>
                <a:tab pos="645493" algn="l"/>
                <a:tab pos="1613733" algn="r"/>
              </a:tabLst>
              <a:defRPr/>
            </a:lvl1pPr>
          </a:lstStyle>
          <a:p>
            <a:pPr marL="0" marR="0" indent="0" algn="l">
              <a:lnSpc>
                <a:spcPts val="1000"/>
              </a:lnSpc>
              <a:spcAft>
                <a:spcPts val="0"/>
              </a:spcAft>
              <a:tabLst>
                <a:tab pos="731520" algn="l"/>
                <a:tab pos="1828800" algn="r"/>
              </a:tabLst>
            </a:pPr>
            <a:r>
              <a:rPr lang="en-US" sz="838" spc="0">
                <a:solidFill>
                  <a:srgbClr val="000000"/>
                </a:solidFill>
                <a:latin typeface="Arial" panose="02020603050405020304" pitchFamily="2"/>
              </a:rPr>
              <a:t>$58.4 $63.3 $59.9 </a:t>
            </a:r>
          </a:p>
        </p:txBody>
      </p:sp>
      <p:sp>
        <p:nvSpPr>
          <p:cNvPr id="17" name="Text Placeholder 16"/>
          <p:cNvSpPr>
            <a:spLocks noGrp="1"/>
          </p:cNvSpPr>
          <p:nvPr>
            <p:ph type="body" idx="10"/>
          </p:nvPr>
        </p:nvSpPr>
        <p:spPr>
          <a:xfrm>
            <a:off x="2732232" y="3749488"/>
            <a:ext cx="1637723" cy="212912"/>
          </a:xfrm>
          <a:prstGeom prst="rect">
            <a:avLst/>
          </a:prstGeom>
          <a:noFill/>
          <a:ln w="0" cmpd="sng">
            <a:noFill/>
            <a:prstDash val="solid"/>
          </a:ln>
        </p:spPr>
        <p:txBody>
          <a:bodyPr vert="horz" lIns="0" tIns="112395" rIns="0" bIns="0" anchor="t"/>
          <a:lstStyle>
            <a:lvl1pPr marL="0" marR="0" indent="0" algn="l">
              <a:lnSpc>
                <a:spcPts val="882"/>
              </a:lnSpc>
              <a:spcAft>
                <a:spcPts val="0"/>
              </a:spcAft>
              <a:tabLst>
                <a:tab pos="645493" algn="l"/>
                <a:tab pos="1613733" algn="r"/>
              </a:tabLst>
              <a:defRPr/>
            </a:lvl1pPr>
          </a:lstStyle>
          <a:p>
            <a:pPr marL="0" marR="0" indent="0" algn="l">
              <a:lnSpc>
                <a:spcPts val="1000"/>
              </a:lnSpc>
              <a:spcAft>
                <a:spcPts val="0"/>
              </a:spcAft>
              <a:tabLst>
                <a:tab pos="731520" algn="l"/>
                <a:tab pos="1828800" algn="r"/>
              </a:tabLst>
            </a:pPr>
            <a:r>
              <a:rPr lang="en-US" sz="838" spc="0">
                <a:solidFill>
                  <a:srgbClr val="000000"/>
                </a:solidFill>
                <a:latin typeface="Arial" panose="02020603050405020304" pitchFamily="2"/>
              </a:rPr>
              <a:t>$37.9 $26.1 $32.3 </a:t>
            </a:r>
          </a:p>
        </p:txBody>
      </p:sp>
      <p:sp>
        <p:nvSpPr>
          <p:cNvPr id="18" name="Text Placeholder 17"/>
          <p:cNvSpPr>
            <a:spLocks noGrp="1"/>
          </p:cNvSpPr>
          <p:nvPr>
            <p:ph type="body" idx="10"/>
          </p:nvPr>
        </p:nvSpPr>
        <p:spPr>
          <a:xfrm>
            <a:off x="2732232" y="3962400"/>
            <a:ext cx="1626177" cy="215153"/>
          </a:xfrm>
          <a:prstGeom prst="rect">
            <a:avLst/>
          </a:prstGeom>
          <a:noFill/>
          <a:ln w="0" cmpd="sng">
            <a:noFill/>
            <a:prstDash val="solid"/>
          </a:ln>
        </p:spPr>
        <p:txBody>
          <a:bodyPr vert="horz" lIns="0" tIns="114935" rIns="0" bIns="0" anchor="t"/>
          <a:lstStyle>
            <a:lvl1pPr marL="0" marR="0" indent="0" algn="l">
              <a:lnSpc>
                <a:spcPts val="882"/>
              </a:lnSpc>
              <a:spcAft>
                <a:spcPts val="0"/>
              </a:spcAft>
              <a:tabLst>
                <a:tab pos="645493" algn="l"/>
                <a:tab pos="1613733" algn="r"/>
              </a:tabLst>
              <a:defRPr/>
            </a:lvl1pPr>
          </a:lstStyle>
          <a:p>
            <a:pPr marL="0" marR="0" indent="0" algn="l">
              <a:lnSpc>
                <a:spcPts val="1000"/>
              </a:lnSpc>
              <a:spcAft>
                <a:spcPts val="0"/>
              </a:spcAft>
              <a:tabLst>
                <a:tab pos="731520" algn="l"/>
                <a:tab pos="1828800" algn="r"/>
              </a:tabLst>
            </a:pPr>
            <a:r>
              <a:rPr lang="en-US" sz="838" spc="0">
                <a:solidFill>
                  <a:srgbClr val="000000"/>
                </a:solidFill>
                <a:latin typeface="Arial" panose="02020603050405020304" pitchFamily="2"/>
              </a:rPr>
              <a:t>$25.8 $27.1 $16.0 </a:t>
            </a:r>
          </a:p>
        </p:txBody>
      </p:sp>
      <p:sp>
        <p:nvSpPr>
          <p:cNvPr id="19" name="Text Placeholder 18"/>
          <p:cNvSpPr>
            <a:spLocks noGrp="1"/>
          </p:cNvSpPr>
          <p:nvPr>
            <p:ph type="body" idx="10"/>
          </p:nvPr>
        </p:nvSpPr>
        <p:spPr>
          <a:xfrm>
            <a:off x="2698750" y="4324910"/>
            <a:ext cx="1701223" cy="171450"/>
          </a:xfrm>
          <a:prstGeom prst="rect">
            <a:avLst/>
          </a:prstGeom>
          <a:noFill/>
          <a:ln w="0" cmpd="sng">
            <a:noFill/>
            <a:prstDash val="solid"/>
          </a:ln>
        </p:spPr>
        <p:txBody>
          <a:bodyPr vert="horz" lIns="0" tIns="12065" rIns="0" bIns="0" anchor="t"/>
          <a:lstStyle>
            <a:lvl1pPr marL="0" marR="0" indent="0" algn="l">
              <a:lnSpc>
                <a:spcPts val="1235"/>
              </a:lnSpc>
              <a:spcAft>
                <a:spcPts val="0"/>
              </a:spcAft>
              <a:tabLst>
                <a:tab pos="645493" algn="l"/>
                <a:tab pos="1654076" algn="r"/>
              </a:tabLst>
              <a:defRPr/>
            </a:lvl1pPr>
          </a:lstStyle>
          <a:p>
            <a:pPr marL="0" marR="0" indent="0" algn="l">
              <a:lnSpc>
                <a:spcPts val="1400"/>
              </a:lnSpc>
              <a:spcAft>
                <a:spcPts val="0"/>
              </a:spcAft>
              <a:tabLst>
                <a:tab pos="731520" algn="l"/>
                <a:tab pos="1874520" algn="r"/>
              </a:tabLst>
            </a:pPr>
            <a:r>
              <a:rPr lang="en-US" sz="1191" b="1" spc="0">
                <a:solidFill>
                  <a:srgbClr val="000000"/>
                </a:solidFill>
                <a:latin typeface="Arial" panose="02020603050405020304" pitchFamily="2"/>
              </a:rPr>
              <a:t>$57.7 $47.4 $57.9 </a:t>
            </a:r>
          </a:p>
        </p:txBody>
      </p:sp>
      <p:sp>
        <p:nvSpPr>
          <p:cNvPr id="20" name="Text Placeholder 19"/>
          <p:cNvSpPr>
            <a:spLocks noGrp="1"/>
          </p:cNvSpPr>
          <p:nvPr>
            <p:ph type="body" idx="10"/>
          </p:nvPr>
        </p:nvSpPr>
        <p:spPr>
          <a:xfrm>
            <a:off x="2732232" y="4540624"/>
            <a:ext cx="1631950" cy="215153"/>
          </a:xfrm>
          <a:prstGeom prst="rect">
            <a:avLst/>
          </a:prstGeom>
          <a:noFill/>
          <a:ln w="0" cmpd="sng">
            <a:noFill/>
            <a:prstDash val="solid"/>
          </a:ln>
        </p:spPr>
        <p:txBody>
          <a:bodyPr vert="horz" lIns="0" tIns="114935" rIns="0" bIns="0" anchor="t"/>
          <a:lstStyle>
            <a:lvl1pPr marL="0" marR="0" indent="0" algn="l">
              <a:lnSpc>
                <a:spcPts val="882"/>
              </a:lnSpc>
              <a:spcAft>
                <a:spcPts val="0"/>
              </a:spcAft>
              <a:tabLst>
                <a:tab pos="645493" algn="l"/>
                <a:tab pos="1613733" algn="r"/>
              </a:tabLst>
              <a:defRPr/>
            </a:lvl1pPr>
          </a:lstStyle>
          <a:p>
            <a:pPr marL="0" marR="0" indent="0" algn="l">
              <a:lnSpc>
                <a:spcPts val="1000"/>
              </a:lnSpc>
              <a:spcAft>
                <a:spcPts val="0"/>
              </a:spcAft>
              <a:tabLst>
                <a:tab pos="731520" algn="l"/>
                <a:tab pos="1828800" algn="r"/>
              </a:tabLst>
            </a:pPr>
            <a:r>
              <a:rPr lang="en-US" sz="838" spc="0">
                <a:solidFill>
                  <a:srgbClr val="000000"/>
                </a:solidFill>
                <a:latin typeface="Arial" panose="02020603050405020304" pitchFamily="2"/>
              </a:rPr>
              <a:t>$22.6 $22.8 $24.1 </a:t>
            </a:r>
          </a:p>
        </p:txBody>
      </p:sp>
      <p:sp>
        <p:nvSpPr>
          <p:cNvPr id="21" name="Text Placeholder 20"/>
          <p:cNvSpPr>
            <a:spLocks noGrp="1"/>
          </p:cNvSpPr>
          <p:nvPr>
            <p:ph type="body" idx="10"/>
          </p:nvPr>
        </p:nvSpPr>
        <p:spPr>
          <a:xfrm>
            <a:off x="2743200" y="4766422"/>
            <a:ext cx="1626755" cy="215153"/>
          </a:xfrm>
          <a:prstGeom prst="rect">
            <a:avLst/>
          </a:prstGeom>
          <a:noFill/>
          <a:ln w="0" cmpd="sng">
            <a:noFill/>
            <a:prstDash val="solid"/>
          </a:ln>
        </p:spPr>
        <p:txBody>
          <a:bodyPr vert="horz" lIns="0" tIns="114935" rIns="0" bIns="0" anchor="t"/>
          <a:lstStyle>
            <a:lvl1pPr marL="0" marR="0" indent="0" algn="l">
              <a:lnSpc>
                <a:spcPts val="882"/>
              </a:lnSpc>
              <a:spcAft>
                <a:spcPts val="0"/>
              </a:spcAft>
              <a:tabLst>
                <a:tab pos="645493" algn="l"/>
                <a:tab pos="1613733" algn="r"/>
              </a:tabLst>
              <a:defRPr/>
            </a:lvl1pPr>
          </a:lstStyle>
          <a:p>
            <a:pPr marL="0" marR="0" indent="0" algn="l">
              <a:lnSpc>
                <a:spcPts val="1000"/>
              </a:lnSpc>
              <a:spcAft>
                <a:spcPts val="0"/>
              </a:spcAft>
              <a:tabLst>
                <a:tab pos="731520" algn="l"/>
                <a:tab pos="1828800" algn="r"/>
              </a:tabLst>
            </a:pPr>
            <a:r>
              <a:rPr lang="en-US" sz="838" spc="0">
                <a:solidFill>
                  <a:srgbClr val="000000"/>
                </a:solidFill>
                <a:latin typeface="Arial" panose="02020603050405020304" pitchFamily="2"/>
              </a:rPr>
              <a:t>$35.1 $24.6 $33.8 </a:t>
            </a:r>
          </a:p>
        </p:txBody>
      </p:sp>
      <p:sp>
        <p:nvSpPr>
          <p:cNvPr id="22" name="Text Placeholder 21"/>
          <p:cNvSpPr>
            <a:spLocks noGrp="1"/>
          </p:cNvSpPr>
          <p:nvPr>
            <p:ph type="body" idx="10"/>
          </p:nvPr>
        </p:nvSpPr>
        <p:spPr>
          <a:xfrm>
            <a:off x="2635250" y="5204572"/>
            <a:ext cx="1828800" cy="176493"/>
          </a:xfrm>
          <a:prstGeom prst="rect">
            <a:avLst/>
          </a:prstGeom>
          <a:noFill/>
          <a:ln w="0" cmpd="sng">
            <a:noFill/>
            <a:prstDash val="solid"/>
          </a:ln>
        </p:spPr>
        <p:txBody>
          <a:bodyPr vert="horz" lIns="0" tIns="0" rIns="0" bIns="0" anchor="t"/>
          <a:lstStyle>
            <a:lvl1pPr marL="0" marR="0" indent="0" algn="l">
              <a:lnSpc>
                <a:spcPts val="1324"/>
              </a:lnSpc>
              <a:spcAft>
                <a:spcPts val="0"/>
              </a:spcAft>
              <a:defRPr/>
            </a:lvl1pPr>
          </a:lstStyle>
          <a:p>
            <a:pPr marL="0" marR="0" indent="0" algn="l">
              <a:lnSpc>
                <a:spcPts val="1500"/>
              </a:lnSpc>
              <a:spcAft>
                <a:spcPts val="0"/>
              </a:spcAft>
            </a:pPr>
            <a:r>
              <a:rPr lang="en-US" sz="1191" b="1" spc="84">
                <a:solidFill>
                  <a:srgbClr val="000000"/>
                </a:solidFill>
                <a:latin typeface="Arial" panose="02020603050405020304" pitchFamily="2"/>
              </a:rPr>
              <a:t>$233.8 $221.2 $223.2 </a:t>
            </a:r>
          </a:p>
        </p:txBody>
      </p:sp>
      <p:sp>
        <p:nvSpPr>
          <p:cNvPr id="23" name="Text Placeholder 22"/>
          <p:cNvSpPr>
            <a:spLocks noGrp="1"/>
          </p:cNvSpPr>
          <p:nvPr>
            <p:ph type="body" idx="10"/>
          </p:nvPr>
        </p:nvSpPr>
        <p:spPr>
          <a:xfrm>
            <a:off x="495877" y="2310653"/>
            <a:ext cx="532245" cy="171450"/>
          </a:xfrm>
          <a:prstGeom prst="rect">
            <a:avLst/>
          </a:prstGeom>
          <a:noFill/>
          <a:ln w="0" cmpd="sng">
            <a:noFill/>
            <a:prstDash val="solid"/>
          </a:ln>
        </p:spPr>
        <p:txBody>
          <a:bodyPr vert="horz" lIns="0" tIns="12065" rIns="0" bIns="0" anchor="t"/>
          <a:lstStyle>
            <a:lvl1pPr marL="0" marR="0" indent="0" algn="l">
              <a:lnSpc>
                <a:spcPts val="1235"/>
              </a:lnSpc>
              <a:spcAft>
                <a:spcPts val="0"/>
              </a:spcAft>
              <a:defRPr/>
            </a:lvl1pPr>
          </a:lstStyle>
          <a:p>
            <a:pPr marL="0" marR="0" indent="0" algn="l">
              <a:lnSpc>
                <a:spcPts val="1400"/>
              </a:lnSpc>
              <a:spcAft>
                <a:spcPts val="0"/>
              </a:spcAft>
            </a:pPr>
            <a:r>
              <a:rPr lang="en-US" sz="1191" b="1" spc="-97">
                <a:solidFill>
                  <a:srgbClr val="000000"/>
                </a:solidFill>
                <a:latin typeface="Arial" panose="02020603050405020304" pitchFamily="2"/>
              </a:rPr>
              <a:t>Annuity </a:t>
            </a:r>
          </a:p>
        </p:txBody>
      </p:sp>
      <p:sp>
        <p:nvSpPr>
          <p:cNvPr id="24" name="Text Placeholder 23"/>
          <p:cNvSpPr>
            <a:spLocks noGrp="1"/>
          </p:cNvSpPr>
          <p:nvPr>
            <p:ph type="body" idx="10"/>
          </p:nvPr>
        </p:nvSpPr>
        <p:spPr>
          <a:xfrm>
            <a:off x="603828" y="2547657"/>
            <a:ext cx="1186295"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13">
                <a:solidFill>
                  <a:srgbClr val="000000"/>
                </a:solidFill>
                <a:latin typeface="Arial" panose="02020603050405020304" pitchFamily="2"/>
              </a:rPr>
              <a:t>Fixed indexed annuities </a:t>
            </a:r>
          </a:p>
        </p:txBody>
      </p:sp>
      <p:sp>
        <p:nvSpPr>
          <p:cNvPr id="25" name="Text Placeholder 24"/>
          <p:cNvSpPr>
            <a:spLocks noGrp="1"/>
          </p:cNvSpPr>
          <p:nvPr>
            <p:ph type="body" idx="10"/>
          </p:nvPr>
        </p:nvSpPr>
        <p:spPr>
          <a:xfrm>
            <a:off x="603828" y="2762810"/>
            <a:ext cx="1152814"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13">
                <a:solidFill>
                  <a:srgbClr val="000000"/>
                </a:solidFill>
                <a:latin typeface="Arial" panose="02020603050405020304" pitchFamily="2"/>
              </a:rPr>
              <a:t>Fixed interest annuities </a:t>
            </a:r>
          </a:p>
        </p:txBody>
      </p:sp>
      <p:sp>
        <p:nvSpPr>
          <p:cNvPr id="26" name="Text Placeholder 25"/>
          <p:cNvSpPr>
            <a:spLocks noGrp="1"/>
          </p:cNvSpPr>
          <p:nvPr>
            <p:ph type="body" idx="10"/>
          </p:nvPr>
        </p:nvSpPr>
        <p:spPr>
          <a:xfrm>
            <a:off x="598632" y="2977963"/>
            <a:ext cx="770082"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18">
                <a:solidFill>
                  <a:srgbClr val="000000"/>
                </a:solidFill>
                <a:latin typeface="Arial" panose="02020603050405020304" pitchFamily="2"/>
              </a:rPr>
              <a:t>Other annuities </a:t>
            </a:r>
          </a:p>
        </p:txBody>
      </p:sp>
      <p:sp>
        <p:nvSpPr>
          <p:cNvPr id="27" name="Text Placeholder 26"/>
          <p:cNvSpPr>
            <a:spLocks noGrp="1"/>
          </p:cNvSpPr>
          <p:nvPr>
            <p:ph type="body" idx="10"/>
          </p:nvPr>
        </p:nvSpPr>
        <p:spPr>
          <a:xfrm>
            <a:off x="447386" y="4324910"/>
            <a:ext cx="357909" cy="171450"/>
          </a:xfrm>
          <a:prstGeom prst="rect">
            <a:avLst/>
          </a:prstGeom>
          <a:noFill/>
          <a:ln w="0" cmpd="sng">
            <a:noFill/>
            <a:prstDash val="solid"/>
          </a:ln>
        </p:spPr>
        <p:txBody>
          <a:bodyPr vert="horz" lIns="0" tIns="12065" rIns="0" bIns="0" anchor="t"/>
          <a:lstStyle>
            <a:lvl1pPr marL="0" marR="0" indent="0" algn="l">
              <a:lnSpc>
                <a:spcPts val="1235"/>
              </a:lnSpc>
              <a:spcAft>
                <a:spcPts val="0"/>
              </a:spcAft>
              <a:defRPr/>
            </a:lvl1pPr>
          </a:lstStyle>
          <a:p>
            <a:pPr marL="0" marR="0" indent="0" algn="l">
              <a:lnSpc>
                <a:spcPts val="1400"/>
              </a:lnSpc>
              <a:spcAft>
                <a:spcPts val="0"/>
              </a:spcAft>
            </a:pPr>
            <a:r>
              <a:rPr lang="en-US" sz="1191" b="1" spc="0">
                <a:solidFill>
                  <a:srgbClr val="000000"/>
                </a:solidFill>
                <a:latin typeface="Arial" panose="02020603050405020304" pitchFamily="2"/>
              </a:rPr>
              <a:t>Life </a:t>
            </a:r>
          </a:p>
        </p:txBody>
      </p:sp>
      <p:sp>
        <p:nvSpPr>
          <p:cNvPr id="28" name="Text Placeholder 27"/>
          <p:cNvSpPr>
            <a:spLocks noGrp="1"/>
          </p:cNvSpPr>
          <p:nvPr>
            <p:ph type="body" idx="10"/>
          </p:nvPr>
        </p:nvSpPr>
        <p:spPr>
          <a:xfrm>
            <a:off x="603828" y="4561915"/>
            <a:ext cx="992332"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22">
                <a:solidFill>
                  <a:srgbClr val="000000"/>
                </a:solidFill>
                <a:latin typeface="Arial" panose="02020603050405020304" pitchFamily="2"/>
              </a:rPr>
              <a:t>Interest sensitive life </a:t>
            </a:r>
          </a:p>
        </p:txBody>
      </p:sp>
      <p:sp>
        <p:nvSpPr>
          <p:cNvPr id="29" name="Text Placeholder 28"/>
          <p:cNvSpPr>
            <a:spLocks noGrp="1"/>
          </p:cNvSpPr>
          <p:nvPr>
            <p:ph type="body" idx="10"/>
          </p:nvPr>
        </p:nvSpPr>
        <p:spPr>
          <a:xfrm>
            <a:off x="595746" y="4777068"/>
            <a:ext cx="689841"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26">
                <a:solidFill>
                  <a:srgbClr val="000000"/>
                </a:solidFill>
                <a:latin typeface="Arial" panose="02020603050405020304" pitchFamily="2"/>
              </a:rPr>
              <a:t>Traditional life </a:t>
            </a:r>
          </a:p>
        </p:txBody>
      </p:sp>
      <p:sp>
        <p:nvSpPr>
          <p:cNvPr id="30" name="Text Placeholder 29"/>
          <p:cNvSpPr>
            <a:spLocks noGrp="1"/>
          </p:cNvSpPr>
          <p:nvPr>
            <p:ph type="body" idx="10"/>
          </p:nvPr>
        </p:nvSpPr>
        <p:spPr>
          <a:xfrm>
            <a:off x="498764" y="5204572"/>
            <a:ext cx="975591" cy="176493"/>
          </a:xfrm>
          <a:prstGeom prst="rect">
            <a:avLst/>
          </a:prstGeom>
          <a:noFill/>
          <a:ln w="0" cmpd="sng">
            <a:noFill/>
            <a:prstDash val="solid"/>
          </a:ln>
        </p:spPr>
        <p:txBody>
          <a:bodyPr vert="horz" lIns="0" tIns="0" rIns="0" bIns="0" anchor="t"/>
          <a:lstStyle>
            <a:lvl1pPr marL="0" marR="0" indent="0" algn="l">
              <a:lnSpc>
                <a:spcPts val="1324"/>
              </a:lnSpc>
              <a:spcAft>
                <a:spcPts val="0"/>
              </a:spcAft>
              <a:defRPr/>
            </a:lvl1pPr>
          </a:lstStyle>
          <a:p>
            <a:pPr marL="0" marR="0" indent="0" algn="l">
              <a:lnSpc>
                <a:spcPts val="1500"/>
              </a:lnSpc>
              <a:spcAft>
                <a:spcPts val="0"/>
              </a:spcAft>
            </a:pPr>
            <a:r>
              <a:rPr lang="en-US" sz="1191" b="1" spc="-9">
                <a:solidFill>
                  <a:srgbClr val="000000"/>
                </a:solidFill>
                <a:latin typeface="Arial" panose="02020603050405020304" pitchFamily="2"/>
              </a:rPr>
              <a:t>Total Margin </a:t>
            </a:r>
          </a:p>
        </p:txBody>
      </p:sp>
      <p:sp>
        <p:nvSpPr>
          <p:cNvPr id="31" name="Text Placeholder 30"/>
          <p:cNvSpPr>
            <a:spLocks noGrp="1"/>
          </p:cNvSpPr>
          <p:nvPr>
            <p:ph type="body" idx="10"/>
          </p:nvPr>
        </p:nvSpPr>
        <p:spPr>
          <a:xfrm>
            <a:off x="1889991" y="2006413"/>
            <a:ext cx="651164" cy="201706"/>
          </a:xfrm>
          <a:prstGeom prst="rect">
            <a:avLst/>
          </a:prstGeom>
          <a:noFill/>
          <a:ln w="0" cmpd="sng">
            <a:noFill/>
            <a:prstDash val="solid"/>
          </a:ln>
        </p:spPr>
        <p:txBody>
          <a:bodyPr vert="horz" lIns="0" tIns="28575" rIns="0" bIns="0" anchor="t"/>
          <a:lstStyle>
            <a:lvl1pPr marL="121030" marR="0" indent="0" algn="l">
              <a:lnSpc>
                <a:spcPts val="1147"/>
              </a:lnSpc>
              <a:spcAft>
                <a:spcPts val="194"/>
              </a:spcAft>
              <a:defRPr/>
            </a:lvl1pPr>
          </a:lstStyle>
          <a:p>
            <a:pPr marL="137160" marR="0" indent="0" algn="l">
              <a:lnSpc>
                <a:spcPts val="1300"/>
              </a:lnSpc>
              <a:spcAft>
                <a:spcPts val="220"/>
              </a:spcAft>
            </a:pPr>
            <a:r>
              <a:rPr lang="en-US" sz="1015" b="1" spc="0">
                <a:solidFill>
                  <a:srgbClr val="FFFFFF"/>
                </a:solidFill>
                <a:latin typeface="Arial" panose="02020603050405020304" pitchFamily="2"/>
              </a:rPr>
              <a:t>3Q22 </a:t>
            </a:r>
          </a:p>
        </p:txBody>
      </p:sp>
      <p:sp>
        <p:nvSpPr>
          <p:cNvPr id="32" name="Text Placeholder 31"/>
          <p:cNvSpPr>
            <a:spLocks noGrp="1"/>
          </p:cNvSpPr>
          <p:nvPr>
            <p:ph type="body" idx="10"/>
          </p:nvPr>
        </p:nvSpPr>
        <p:spPr>
          <a:xfrm>
            <a:off x="1965614" y="2310653"/>
            <a:ext cx="446809" cy="171450"/>
          </a:xfrm>
          <a:prstGeom prst="rect">
            <a:avLst/>
          </a:prstGeom>
          <a:noFill/>
          <a:ln w="0" cmpd="sng">
            <a:noFill/>
            <a:prstDash val="solid"/>
          </a:ln>
        </p:spPr>
        <p:txBody>
          <a:bodyPr vert="horz" lIns="0" tIns="12065" rIns="0" bIns="0" anchor="t"/>
          <a:lstStyle>
            <a:lvl1pPr marL="0" marR="0" indent="0" algn="l">
              <a:lnSpc>
                <a:spcPts val="1235"/>
              </a:lnSpc>
              <a:spcAft>
                <a:spcPts val="0"/>
              </a:spcAft>
              <a:defRPr/>
            </a:lvl1pPr>
          </a:lstStyle>
          <a:p>
            <a:pPr marL="0" marR="0" indent="0" algn="l">
              <a:lnSpc>
                <a:spcPts val="1400"/>
              </a:lnSpc>
              <a:spcAft>
                <a:spcPts val="0"/>
              </a:spcAft>
            </a:pPr>
            <a:r>
              <a:rPr lang="en-US" sz="1191" b="1" spc="0">
                <a:solidFill>
                  <a:srgbClr val="000000"/>
                </a:solidFill>
                <a:latin typeface="Arial" panose="02020603050405020304" pitchFamily="2"/>
              </a:rPr>
              <a:t>$60.1 </a:t>
            </a:r>
          </a:p>
        </p:txBody>
      </p:sp>
      <p:sp>
        <p:nvSpPr>
          <p:cNvPr id="33" name="Text Placeholder 32"/>
          <p:cNvSpPr>
            <a:spLocks noGrp="1"/>
          </p:cNvSpPr>
          <p:nvPr>
            <p:ph type="body" idx="10"/>
          </p:nvPr>
        </p:nvSpPr>
        <p:spPr>
          <a:xfrm>
            <a:off x="1999096" y="2525806"/>
            <a:ext cx="402359"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115">
                <a:solidFill>
                  <a:srgbClr val="000000"/>
                </a:solidFill>
                <a:latin typeface="Arial" panose="02020603050405020304" pitchFamily="2"/>
              </a:rPr>
              <a:t>$48.9 </a:t>
            </a:r>
          </a:p>
        </p:txBody>
      </p:sp>
      <p:sp>
        <p:nvSpPr>
          <p:cNvPr id="34" name="Text Placeholder 33"/>
          <p:cNvSpPr>
            <a:spLocks noGrp="1"/>
          </p:cNvSpPr>
          <p:nvPr>
            <p:ph type="body" idx="10"/>
          </p:nvPr>
        </p:nvSpPr>
        <p:spPr>
          <a:xfrm>
            <a:off x="2032000" y="2740959"/>
            <a:ext cx="335973"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128">
                <a:solidFill>
                  <a:srgbClr val="000000"/>
                </a:solidFill>
                <a:latin typeface="Arial" panose="02020603050405020304" pitchFamily="2"/>
              </a:rPr>
              <a:t>$8.2 </a:t>
            </a:r>
          </a:p>
        </p:txBody>
      </p:sp>
      <p:sp>
        <p:nvSpPr>
          <p:cNvPr id="35" name="Text Placeholder 34"/>
          <p:cNvSpPr>
            <a:spLocks noGrp="1"/>
          </p:cNvSpPr>
          <p:nvPr>
            <p:ph type="body" idx="10"/>
          </p:nvPr>
        </p:nvSpPr>
        <p:spPr>
          <a:xfrm>
            <a:off x="2032000" y="2956112"/>
            <a:ext cx="335973"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128">
                <a:solidFill>
                  <a:srgbClr val="000000"/>
                </a:solidFill>
                <a:latin typeface="Arial" panose="02020603050405020304" pitchFamily="2"/>
              </a:rPr>
              <a:t>$3.0 </a:t>
            </a:r>
          </a:p>
        </p:txBody>
      </p:sp>
      <p:sp>
        <p:nvSpPr>
          <p:cNvPr id="36" name="Text Placeholder 35"/>
          <p:cNvSpPr>
            <a:spLocks noGrp="1"/>
          </p:cNvSpPr>
          <p:nvPr>
            <p:ph type="body" idx="10"/>
          </p:nvPr>
        </p:nvSpPr>
        <p:spPr>
          <a:xfrm>
            <a:off x="1989282" y="3316381"/>
            <a:ext cx="429491" cy="171450"/>
          </a:xfrm>
          <a:prstGeom prst="rect">
            <a:avLst/>
          </a:prstGeom>
          <a:noFill/>
          <a:ln w="0" cmpd="sng">
            <a:noFill/>
            <a:prstDash val="solid"/>
          </a:ln>
        </p:spPr>
        <p:txBody>
          <a:bodyPr vert="horz" lIns="0" tIns="12065" rIns="0" bIns="0" anchor="t"/>
          <a:lstStyle>
            <a:lvl1pPr marL="0" marR="0" indent="0" algn="l">
              <a:lnSpc>
                <a:spcPts val="1235"/>
              </a:lnSpc>
              <a:spcAft>
                <a:spcPts val="0"/>
              </a:spcAft>
              <a:defRPr/>
            </a:lvl1pPr>
          </a:lstStyle>
          <a:p>
            <a:pPr marL="0" marR="0" indent="0" algn="l">
              <a:lnSpc>
                <a:spcPts val="1400"/>
              </a:lnSpc>
              <a:spcAft>
                <a:spcPts val="0"/>
              </a:spcAft>
            </a:pPr>
            <a:r>
              <a:rPr lang="en-US" sz="1191" b="1" spc="-106">
                <a:solidFill>
                  <a:srgbClr val="000000"/>
                </a:solidFill>
                <a:latin typeface="Arial" panose="02020603050405020304" pitchFamily="2"/>
              </a:rPr>
              <a:t>$123.3 </a:t>
            </a:r>
          </a:p>
        </p:txBody>
      </p:sp>
      <p:sp>
        <p:nvSpPr>
          <p:cNvPr id="37" name="Text Placeholder 36"/>
          <p:cNvSpPr>
            <a:spLocks noGrp="1"/>
          </p:cNvSpPr>
          <p:nvPr>
            <p:ph type="body" idx="10"/>
          </p:nvPr>
        </p:nvSpPr>
        <p:spPr>
          <a:xfrm>
            <a:off x="1999096" y="3534335"/>
            <a:ext cx="402359"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115">
                <a:solidFill>
                  <a:srgbClr val="000000"/>
                </a:solidFill>
                <a:latin typeface="Arial" panose="02020603050405020304" pitchFamily="2"/>
              </a:rPr>
              <a:t>$58.5 </a:t>
            </a:r>
          </a:p>
        </p:txBody>
      </p:sp>
      <p:sp>
        <p:nvSpPr>
          <p:cNvPr id="38" name="Text Placeholder 37"/>
          <p:cNvSpPr>
            <a:spLocks noGrp="1"/>
          </p:cNvSpPr>
          <p:nvPr>
            <p:ph type="body" idx="10"/>
          </p:nvPr>
        </p:nvSpPr>
        <p:spPr>
          <a:xfrm>
            <a:off x="1999096" y="3749488"/>
            <a:ext cx="402359" cy="212912"/>
          </a:xfrm>
          <a:prstGeom prst="rect">
            <a:avLst/>
          </a:prstGeom>
          <a:noFill/>
          <a:ln w="0" cmpd="sng">
            <a:noFill/>
            <a:prstDash val="solid"/>
          </a:ln>
        </p:spPr>
        <p:txBody>
          <a:bodyPr vert="horz" lIns="0" tIns="112395" rIns="0" bIns="0" anchor="t"/>
          <a:lstStyle>
            <a:lvl1pPr marL="0" marR="0" indent="0" algn="l">
              <a:lnSpc>
                <a:spcPts val="882"/>
              </a:lnSpc>
              <a:spcAft>
                <a:spcPts val="0"/>
              </a:spcAft>
              <a:defRPr/>
            </a:lvl1pPr>
          </a:lstStyle>
          <a:p>
            <a:pPr marL="0" marR="0" indent="0" algn="l">
              <a:lnSpc>
                <a:spcPts val="1000"/>
              </a:lnSpc>
              <a:spcAft>
                <a:spcPts val="0"/>
              </a:spcAft>
            </a:pPr>
            <a:r>
              <a:rPr lang="en-US" sz="838" spc="115">
                <a:solidFill>
                  <a:srgbClr val="000000"/>
                </a:solidFill>
                <a:latin typeface="Arial" panose="02020603050405020304" pitchFamily="2"/>
              </a:rPr>
              <a:t>$38.7 </a:t>
            </a:r>
          </a:p>
        </p:txBody>
      </p:sp>
      <p:sp>
        <p:nvSpPr>
          <p:cNvPr id="39" name="Text Placeholder 38"/>
          <p:cNvSpPr>
            <a:spLocks noGrp="1"/>
          </p:cNvSpPr>
          <p:nvPr>
            <p:ph type="body" idx="10"/>
          </p:nvPr>
        </p:nvSpPr>
        <p:spPr>
          <a:xfrm>
            <a:off x="2010064" y="3962400"/>
            <a:ext cx="385618"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0">
                <a:solidFill>
                  <a:srgbClr val="000000"/>
                </a:solidFill>
                <a:latin typeface="Arial" panose="02020603050405020304" pitchFamily="2"/>
              </a:rPr>
              <a:t>$26.1 </a:t>
            </a:r>
          </a:p>
        </p:txBody>
      </p:sp>
      <p:sp>
        <p:nvSpPr>
          <p:cNvPr id="40" name="Text Placeholder 39"/>
          <p:cNvSpPr>
            <a:spLocks noGrp="1"/>
          </p:cNvSpPr>
          <p:nvPr>
            <p:ph type="body" idx="10"/>
          </p:nvPr>
        </p:nvSpPr>
        <p:spPr>
          <a:xfrm>
            <a:off x="1965614" y="4324910"/>
            <a:ext cx="463550" cy="171450"/>
          </a:xfrm>
          <a:prstGeom prst="rect">
            <a:avLst/>
          </a:prstGeom>
          <a:noFill/>
          <a:ln w="0" cmpd="sng">
            <a:noFill/>
            <a:prstDash val="solid"/>
          </a:ln>
        </p:spPr>
        <p:txBody>
          <a:bodyPr vert="horz" lIns="0" tIns="12065" rIns="0" bIns="0" anchor="t"/>
          <a:lstStyle>
            <a:lvl1pPr marL="0" marR="0" indent="0" algn="l">
              <a:lnSpc>
                <a:spcPts val="1235"/>
              </a:lnSpc>
              <a:spcAft>
                <a:spcPts val="0"/>
              </a:spcAft>
              <a:defRPr/>
            </a:lvl1pPr>
          </a:lstStyle>
          <a:p>
            <a:pPr marL="0" marR="0" indent="0" algn="l">
              <a:lnSpc>
                <a:spcPts val="1400"/>
              </a:lnSpc>
              <a:spcAft>
                <a:spcPts val="0"/>
              </a:spcAft>
            </a:pPr>
            <a:r>
              <a:rPr lang="en-US" sz="1191" b="1" spc="0">
                <a:solidFill>
                  <a:srgbClr val="000000"/>
                </a:solidFill>
                <a:latin typeface="Arial" panose="02020603050405020304" pitchFamily="2"/>
              </a:rPr>
              <a:t>$55.7 </a:t>
            </a:r>
          </a:p>
        </p:txBody>
      </p:sp>
      <p:sp>
        <p:nvSpPr>
          <p:cNvPr id="41" name="Text Placeholder 40"/>
          <p:cNvSpPr>
            <a:spLocks noGrp="1"/>
          </p:cNvSpPr>
          <p:nvPr>
            <p:ph type="body" idx="10"/>
          </p:nvPr>
        </p:nvSpPr>
        <p:spPr>
          <a:xfrm>
            <a:off x="2010064" y="4540624"/>
            <a:ext cx="380423"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0">
                <a:solidFill>
                  <a:srgbClr val="000000"/>
                </a:solidFill>
                <a:latin typeface="Arial" panose="02020603050405020304" pitchFamily="2"/>
              </a:rPr>
              <a:t>$17.6 </a:t>
            </a:r>
          </a:p>
        </p:txBody>
      </p:sp>
      <p:sp>
        <p:nvSpPr>
          <p:cNvPr id="42" name="Text Placeholder 41"/>
          <p:cNvSpPr>
            <a:spLocks noGrp="1"/>
          </p:cNvSpPr>
          <p:nvPr>
            <p:ph type="body" idx="10"/>
          </p:nvPr>
        </p:nvSpPr>
        <p:spPr>
          <a:xfrm>
            <a:off x="2010064" y="4766422"/>
            <a:ext cx="385618"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0">
                <a:solidFill>
                  <a:srgbClr val="000000"/>
                </a:solidFill>
                <a:latin typeface="Arial" panose="02020603050405020304" pitchFamily="2"/>
              </a:rPr>
              <a:t>$38.1 </a:t>
            </a:r>
          </a:p>
        </p:txBody>
      </p:sp>
      <p:sp>
        <p:nvSpPr>
          <p:cNvPr id="43" name="Text Placeholder 42"/>
          <p:cNvSpPr>
            <a:spLocks noGrp="1"/>
          </p:cNvSpPr>
          <p:nvPr>
            <p:ph type="body" idx="10"/>
          </p:nvPr>
        </p:nvSpPr>
        <p:spPr>
          <a:xfrm>
            <a:off x="1961573" y="5204572"/>
            <a:ext cx="460086" cy="176493"/>
          </a:xfrm>
          <a:prstGeom prst="rect">
            <a:avLst/>
          </a:prstGeom>
          <a:noFill/>
          <a:ln w="0" cmpd="sng">
            <a:noFill/>
            <a:prstDash val="solid"/>
          </a:ln>
        </p:spPr>
        <p:txBody>
          <a:bodyPr vert="horz" lIns="0" tIns="0" rIns="0" bIns="0" anchor="t"/>
          <a:lstStyle>
            <a:lvl1pPr marL="0" marR="0" indent="0" algn="l">
              <a:lnSpc>
                <a:spcPts val="1324"/>
              </a:lnSpc>
              <a:spcAft>
                <a:spcPts val="0"/>
              </a:spcAft>
              <a:defRPr/>
            </a:lvl1pPr>
          </a:lstStyle>
          <a:p>
            <a:pPr marL="0" marR="0" indent="0" algn="l">
              <a:lnSpc>
                <a:spcPts val="1500"/>
              </a:lnSpc>
              <a:spcAft>
                <a:spcPts val="0"/>
              </a:spcAft>
            </a:pPr>
            <a:r>
              <a:rPr lang="en-US" sz="1191" b="1" spc="-75">
                <a:solidFill>
                  <a:srgbClr val="000000"/>
                </a:solidFill>
                <a:latin typeface="Arial" panose="02020603050405020304" pitchFamily="2"/>
              </a:rPr>
              <a:t>$239.1 </a:t>
            </a:r>
          </a:p>
        </p:txBody>
      </p:sp>
      <p:sp>
        <p:nvSpPr>
          <p:cNvPr id="44" name="Text Placeholder 43"/>
          <p:cNvSpPr>
            <a:spLocks noGrp="1"/>
          </p:cNvSpPr>
          <p:nvPr>
            <p:ph type="body" idx="10"/>
          </p:nvPr>
        </p:nvSpPr>
        <p:spPr>
          <a:xfrm>
            <a:off x="504537" y="3316381"/>
            <a:ext cx="440459" cy="171450"/>
          </a:xfrm>
          <a:prstGeom prst="rect">
            <a:avLst/>
          </a:prstGeom>
          <a:noFill/>
          <a:ln w="0" cmpd="sng">
            <a:noFill/>
            <a:prstDash val="solid"/>
          </a:ln>
        </p:spPr>
        <p:txBody>
          <a:bodyPr vert="horz" lIns="0" tIns="12065" rIns="0" bIns="0" anchor="t"/>
          <a:lstStyle>
            <a:lvl1pPr marL="0" marR="0" indent="0" algn="l">
              <a:lnSpc>
                <a:spcPts val="1235"/>
              </a:lnSpc>
              <a:spcAft>
                <a:spcPts val="0"/>
              </a:spcAft>
              <a:defRPr/>
            </a:lvl1pPr>
          </a:lstStyle>
          <a:p>
            <a:pPr marL="0" marR="0" indent="0" algn="l">
              <a:lnSpc>
                <a:spcPts val="1400"/>
              </a:lnSpc>
              <a:spcAft>
                <a:spcPts val="0"/>
              </a:spcAft>
            </a:pPr>
            <a:r>
              <a:rPr lang="en-US" sz="1191" b="1" spc="-101">
                <a:solidFill>
                  <a:srgbClr val="000000"/>
                </a:solidFill>
                <a:latin typeface="Arial" panose="02020603050405020304" pitchFamily="2"/>
              </a:rPr>
              <a:t>Health </a:t>
            </a:r>
          </a:p>
        </p:txBody>
      </p:sp>
      <p:sp>
        <p:nvSpPr>
          <p:cNvPr id="45" name="Text Placeholder 44"/>
          <p:cNvSpPr>
            <a:spLocks noGrp="1"/>
          </p:cNvSpPr>
          <p:nvPr>
            <p:ph type="body" idx="10"/>
          </p:nvPr>
        </p:nvSpPr>
        <p:spPr>
          <a:xfrm>
            <a:off x="598632" y="3564031"/>
            <a:ext cx="1039091" cy="215153"/>
          </a:xfrm>
          <a:prstGeom prst="rect">
            <a:avLst/>
          </a:prstGeom>
          <a:noFill/>
          <a:ln w="0" cmpd="sng">
            <a:noFill/>
            <a:prstDash val="solid"/>
          </a:ln>
        </p:spPr>
        <p:txBody>
          <a:bodyPr vert="horz" lIns="0" tIns="106045" rIns="0" bIns="0" anchor="t"/>
          <a:lstStyle>
            <a:lvl1pPr marL="0" marR="0" indent="0" algn="l">
              <a:lnSpc>
                <a:spcPts val="971"/>
              </a:lnSpc>
              <a:spcAft>
                <a:spcPts val="0"/>
              </a:spcAft>
              <a:defRPr/>
            </a:lvl1pPr>
          </a:lstStyle>
          <a:p>
            <a:pPr marL="0" marR="0" indent="0" algn="l">
              <a:lnSpc>
                <a:spcPts val="1100"/>
              </a:lnSpc>
              <a:spcAft>
                <a:spcPts val="0"/>
              </a:spcAft>
            </a:pPr>
            <a:r>
              <a:rPr lang="en-US" sz="838" spc="-9">
                <a:solidFill>
                  <a:srgbClr val="000000"/>
                </a:solidFill>
                <a:latin typeface="Arial" panose="02020603050405020304" pitchFamily="2"/>
              </a:rPr>
              <a:t>Supplemental health </a:t>
            </a:r>
          </a:p>
        </p:txBody>
      </p:sp>
      <p:sp>
        <p:nvSpPr>
          <p:cNvPr id="46" name="Text Placeholder 45"/>
          <p:cNvSpPr>
            <a:spLocks noGrp="1"/>
          </p:cNvSpPr>
          <p:nvPr>
            <p:ph type="body" idx="10"/>
          </p:nvPr>
        </p:nvSpPr>
        <p:spPr>
          <a:xfrm>
            <a:off x="601518" y="3779184"/>
            <a:ext cx="1088736" cy="215153"/>
          </a:xfrm>
          <a:prstGeom prst="rect">
            <a:avLst/>
          </a:prstGeom>
          <a:noFill/>
          <a:ln w="0" cmpd="sng">
            <a:noFill/>
            <a:prstDash val="solid"/>
          </a:ln>
        </p:spPr>
        <p:txBody>
          <a:bodyPr vert="horz" lIns="0" tIns="106045" rIns="0" bIns="0" anchor="t"/>
          <a:lstStyle>
            <a:lvl1pPr marL="0" marR="0" indent="0" algn="l">
              <a:lnSpc>
                <a:spcPts val="971"/>
              </a:lnSpc>
              <a:spcAft>
                <a:spcPts val="22"/>
              </a:spcAft>
              <a:defRPr/>
            </a:lvl1pPr>
          </a:lstStyle>
          <a:p>
            <a:pPr marL="0" marR="0" indent="0" algn="l">
              <a:lnSpc>
                <a:spcPts val="1100"/>
              </a:lnSpc>
              <a:spcAft>
                <a:spcPts val="25"/>
              </a:spcAft>
            </a:pPr>
            <a:r>
              <a:rPr lang="en-US" sz="838" spc="-9">
                <a:solidFill>
                  <a:srgbClr val="000000"/>
                </a:solidFill>
                <a:latin typeface="Arial" panose="02020603050405020304" pitchFamily="2"/>
              </a:rPr>
              <a:t>Medicare supplement </a:t>
            </a:r>
          </a:p>
        </p:txBody>
      </p:sp>
      <p:sp>
        <p:nvSpPr>
          <p:cNvPr id="47" name="Text Placeholder 46"/>
          <p:cNvSpPr>
            <a:spLocks noGrp="1"/>
          </p:cNvSpPr>
          <p:nvPr>
            <p:ph type="body" idx="10"/>
          </p:nvPr>
        </p:nvSpPr>
        <p:spPr>
          <a:xfrm>
            <a:off x="601518" y="3994337"/>
            <a:ext cx="783936" cy="215153"/>
          </a:xfrm>
          <a:prstGeom prst="rect">
            <a:avLst/>
          </a:prstGeom>
          <a:noFill/>
          <a:ln w="0" cmpd="sng">
            <a:noFill/>
            <a:prstDash val="solid"/>
          </a:ln>
        </p:spPr>
        <p:txBody>
          <a:bodyPr vert="horz" lIns="0" tIns="102870" rIns="0" bIns="0" anchor="t"/>
          <a:lstStyle>
            <a:lvl1pPr marL="0" marR="0" indent="0" algn="l">
              <a:lnSpc>
                <a:spcPts val="971"/>
              </a:lnSpc>
              <a:spcAft>
                <a:spcPts val="0"/>
              </a:spcAft>
              <a:defRPr/>
            </a:lvl1pPr>
          </a:lstStyle>
          <a:p>
            <a:pPr marL="0" marR="0" indent="0" algn="l">
              <a:lnSpc>
                <a:spcPts val="1100"/>
              </a:lnSpc>
              <a:spcAft>
                <a:spcPts val="0"/>
              </a:spcAft>
            </a:pPr>
            <a:r>
              <a:rPr lang="en-US" sz="838" spc="-13">
                <a:solidFill>
                  <a:srgbClr val="000000"/>
                </a:solidFill>
                <a:latin typeface="Arial" panose="02020603050405020304" pitchFamily="2"/>
              </a:rPr>
              <a:t>Long-term care </a:t>
            </a:r>
          </a:p>
        </p:txBody>
      </p:sp>
      <p:sp>
        <p:nvSpPr>
          <p:cNvPr id="48" name="Text Placeholder 47"/>
          <p:cNvSpPr>
            <a:spLocks noGrp="1"/>
          </p:cNvSpPr>
          <p:nvPr>
            <p:ph type="body" idx="10"/>
          </p:nvPr>
        </p:nvSpPr>
        <p:spPr>
          <a:xfrm>
            <a:off x="4588741" y="2006413"/>
            <a:ext cx="645391" cy="201706"/>
          </a:xfrm>
          <a:prstGeom prst="rect">
            <a:avLst/>
          </a:prstGeom>
          <a:noFill/>
          <a:ln w="0" cmpd="sng">
            <a:noFill/>
            <a:prstDash val="solid"/>
          </a:ln>
        </p:spPr>
        <p:txBody>
          <a:bodyPr vert="horz" lIns="0" tIns="28575" rIns="0" bIns="0" anchor="t"/>
          <a:lstStyle>
            <a:lvl1pPr marL="121030" marR="0" indent="0" algn="l">
              <a:lnSpc>
                <a:spcPts val="1147"/>
              </a:lnSpc>
              <a:spcAft>
                <a:spcPts val="194"/>
              </a:spcAft>
              <a:defRPr/>
            </a:lvl1pPr>
          </a:lstStyle>
          <a:p>
            <a:pPr marL="137160" marR="0" indent="0" algn="l">
              <a:lnSpc>
                <a:spcPts val="1300"/>
              </a:lnSpc>
              <a:spcAft>
                <a:spcPts val="220"/>
              </a:spcAft>
            </a:pPr>
            <a:r>
              <a:rPr lang="en-US" sz="1015" b="1" spc="0">
                <a:solidFill>
                  <a:srgbClr val="FFFFFF"/>
                </a:solidFill>
                <a:latin typeface="Arial" panose="02020603050405020304" pitchFamily="2"/>
              </a:rPr>
              <a:t>3Q23 </a:t>
            </a:r>
          </a:p>
        </p:txBody>
      </p:sp>
      <p:sp>
        <p:nvSpPr>
          <p:cNvPr id="49" name="Text Placeholder 48"/>
          <p:cNvSpPr>
            <a:spLocks noGrp="1"/>
          </p:cNvSpPr>
          <p:nvPr>
            <p:ph type="body" idx="10"/>
          </p:nvPr>
        </p:nvSpPr>
        <p:spPr>
          <a:xfrm>
            <a:off x="4664363" y="2310653"/>
            <a:ext cx="460664" cy="171450"/>
          </a:xfrm>
          <a:prstGeom prst="rect">
            <a:avLst/>
          </a:prstGeom>
          <a:noFill/>
          <a:ln w="0" cmpd="sng">
            <a:noFill/>
            <a:prstDash val="solid"/>
          </a:ln>
        </p:spPr>
        <p:txBody>
          <a:bodyPr vert="horz" lIns="0" tIns="12065" rIns="0" bIns="0" anchor="t"/>
          <a:lstStyle>
            <a:lvl1pPr marL="0" marR="0" indent="0" algn="l">
              <a:lnSpc>
                <a:spcPts val="1235"/>
              </a:lnSpc>
              <a:spcAft>
                <a:spcPts val="0"/>
              </a:spcAft>
              <a:defRPr/>
            </a:lvl1pPr>
          </a:lstStyle>
          <a:p>
            <a:pPr marL="0" marR="0" indent="0" algn="l">
              <a:lnSpc>
                <a:spcPts val="1400"/>
              </a:lnSpc>
              <a:spcAft>
                <a:spcPts val="0"/>
              </a:spcAft>
            </a:pPr>
            <a:r>
              <a:rPr lang="en-US" sz="1191" b="1" spc="0">
                <a:solidFill>
                  <a:srgbClr val="000000"/>
                </a:solidFill>
                <a:latin typeface="Arial" panose="02020603050405020304" pitchFamily="2"/>
              </a:rPr>
              <a:t>$57.0 </a:t>
            </a:r>
          </a:p>
        </p:txBody>
      </p:sp>
      <p:sp>
        <p:nvSpPr>
          <p:cNvPr id="50" name="Text Placeholder 49"/>
          <p:cNvSpPr>
            <a:spLocks noGrp="1"/>
          </p:cNvSpPr>
          <p:nvPr>
            <p:ph type="body" idx="10"/>
          </p:nvPr>
        </p:nvSpPr>
        <p:spPr>
          <a:xfrm>
            <a:off x="4697845" y="2525806"/>
            <a:ext cx="399473"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110">
                <a:solidFill>
                  <a:srgbClr val="000000"/>
                </a:solidFill>
                <a:latin typeface="Arial" panose="02020603050405020304" pitchFamily="2"/>
              </a:rPr>
              <a:t>$47.2 </a:t>
            </a:r>
          </a:p>
        </p:txBody>
      </p:sp>
      <p:sp>
        <p:nvSpPr>
          <p:cNvPr id="51" name="Text Placeholder 50"/>
          <p:cNvSpPr>
            <a:spLocks noGrp="1"/>
          </p:cNvSpPr>
          <p:nvPr>
            <p:ph type="body" idx="10"/>
          </p:nvPr>
        </p:nvSpPr>
        <p:spPr>
          <a:xfrm>
            <a:off x="4730750" y="2740959"/>
            <a:ext cx="333664"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124">
                <a:solidFill>
                  <a:srgbClr val="000000"/>
                </a:solidFill>
                <a:latin typeface="Arial" panose="02020603050405020304" pitchFamily="2"/>
              </a:rPr>
              <a:t>$8.4 </a:t>
            </a:r>
          </a:p>
        </p:txBody>
      </p:sp>
      <p:sp>
        <p:nvSpPr>
          <p:cNvPr id="52" name="Text Placeholder 51"/>
          <p:cNvSpPr>
            <a:spLocks noGrp="1"/>
          </p:cNvSpPr>
          <p:nvPr>
            <p:ph type="body" idx="10"/>
          </p:nvPr>
        </p:nvSpPr>
        <p:spPr>
          <a:xfrm>
            <a:off x="4742296" y="2956112"/>
            <a:ext cx="313459"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0">
                <a:solidFill>
                  <a:srgbClr val="000000"/>
                </a:solidFill>
                <a:latin typeface="Arial" panose="02020603050405020304" pitchFamily="2"/>
              </a:rPr>
              <a:t>$1.4 </a:t>
            </a:r>
          </a:p>
        </p:txBody>
      </p:sp>
      <p:sp>
        <p:nvSpPr>
          <p:cNvPr id="53" name="Text Placeholder 52"/>
          <p:cNvSpPr>
            <a:spLocks noGrp="1"/>
          </p:cNvSpPr>
          <p:nvPr>
            <p:ph type="body" idx="10"/>
          </p:nvPr>
        </p:nvSpPr>
        <p:spPr>
          <a:xfrm>
            <a:off x="4688609" y="3316381"/>
            <a:ext cx="426605" cy="171450"/>
          </a:xfrm>
          <a:prstGeom prst="rect">
            <a:avLst/>
          </a:prstGeom>
          <a:noFill/>
          <a:ln w="0" cmpd="sng">
            <a:noFill/>
            <a:prstDash val="solid"/>
          </a:ln>
        </p:spPr>
        <p:txBody>
          <a:bodyPr vert="horz" lIns="0" tIns="12065" rIns="0" bIns="0" anchor="t"/>
          <a:lstStyle>
            <a:lvl1pPr marL="0" marR="0" indent="0" algn="l">
              <a:lnSpc>
                <a:spcPts val="1235"/>
              </a:lnSpc>
              <a:spcAft>
                <a:spcPts val="0"/>
              </a:spcAft>
              <a:defRPr/>
            </a:lvl1pPr>
          </a:lstStyle>
          <a:p>
            <a:pPr marL="0" marR="0" indent="0" algn="l">
              <a:lnSpc>
                <a:spcPts val="1400"/>
              </a:lnSpc>
              <a:spcAft>
                <a:spcPts val="0"/>
              </a:spcAft>
            </a:pPr>
            <a:r>
              <a:rPr lang="en-US" sz="1191" b="1" spc="-110">
                <a:solidFill>
                  <a:srgbClr val="000000"/>
                </a:solidFill>
                <a:latin typeface="Arial" panose="02020603050405020304" pitchFamily="2"/>
              </a:rPr>
              <a:t>$123.2 </a:t>
            </a:r>
          </a:p>
        </p:txBody>
      </p:sp>
      <p:sp>
        <p:nvSpPr>
          <p:cNvPr id="54" name="Text Placeholder 53"/>
          <p:cNvSpPr>
            <a:spLocks noGrp="1"/>
          </p:cNvSpPr>
          <p:nvPr>
            <p:ph type="body" idx="10"/>
          </p:nvPr>
        </p:nvSpPr>
        <p:spPr>
          <a:xfrm>
            <a:off x="4697845" y="3534335"/>
            <a:ext cx="399473"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110">
                <a:solidFill>
                  <a:srgbClr val="000000"/>
                </a:solidFill>
                <a:latin typeface="Arial" panose="02020603050405020304" pitchFamily="2"/>
              </a:rPr>
              <a:t>$62.8 </a:t>
            </a:r>
          </a:p>
        </p:txBody>
      </p:sp>
      <p:sp>
        <p:nvSpPr>
          <p:cNvPr id="55" name="Text Placeholder 54"/>
          <p:cNvSpPr>
            <a:spLocks noGrp="1"/>
          </p:cNvSpPr>
          <p:nvPr>
            <p:ph type="body" idx="10"/>
          </p:nvPr>
        </p:nvSpPr>
        <p:spPr>
          <a:xfrm>
            <a:off x="4697845" y="3749488"/>
            <a:ext cx="399473" cy="212912"/>
          </a:xfrm>
          <a:prstGeom prst="rect">
            <a:avLst/>
          </a:prstGeom>
          <a:noFill/>
          <a:ln w="0" cmpd="sng">
            <a:noFill/>
            <a:prstDash val="solid"/>
          </a:ln>
        </p:spPr>
        <p:txBody>
          <a:bodyPr vert="horz" lIns="0" tIns="112395" rIns="0" bIns="0" anchor="t"/>
          <a:lstStyle>
            <a:lvl1pPr marL="0" marR="0" indent="0" algn="l">
              <a:lnSpc>
                <a:spcPts val="882"/>
              </a:lnSpc>
              <a:spcAft>
                <a:spcPts val="0"/>
              </a:spcAft>
              <a:defRPr/>
            </a:lvl1pPr>
          </a:lstStyle>
          <a:p>
            <a:pPr marL="0" marR="0" indent="0" algn="l">
              <a:lnSpc>
                <a:spcPts val="1000"/>
              </a:lnSpc>
              <a:spcAft>
                <a:spcPts val="0"/>
              </a:spcAft>
            </a:pPr>
            <a:r>
              <a:rPr lang="en-US" sz="838" spc="110">
                <a:solidFill>
                  <a:srgbClr val="000000"/>
                </a:solidFill>
                <a:latin typeface="Arial" panose="02020603050405020304" pitchFamily="2"/>
              </a:rPr>
              <a:t>$37.2 </a:t>
            </a:r>
          </a:p>
        </p:txBody>
      </p:sp>
      <p:sp>
        <p:nvSpPr>
          <p:cNvPr id="56" name="Text Placeholder 55"/>
          <p:cNvSpPr>
            <a:spLocks noGrp="1"/>
          </p:cNvSpPr>
          <p:nvPr>
            <p:ph type="body" idx="10"/>
          </p:nvPr>
        </p:nvSpPr>
        <p:spPr>
          <a:xfrm>
            <a:off x="4697845" y="3962400"/>
            <a:ext cx="399473"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110">
                <a:solidFill>
                  <a:srgbClr val="000000"/>
                </a:solidFill>
                <a:latin typeface="Arial" panose="02020603050405020304" pitchFamily="2"/>
              </a:rPr>
              <a:t>$23.2 </a:t>
            </a:r>
          </a:p>
        </p:txBody>
      </p:sp>
      <p:sp>
        <p:nvSpPr>
          <p:cNvPr id="57" name="Text Placeholder 56"/>
          <p:cNvSpPr>
            <a:spLocks noGrp="1"/>
          </p:cNvSpPr>
          <p:nvPr>
            <p:ph type="body" idx="10"/>
          </p:nvPr>
        </p:nvSpPr>
        <p:spPr>
          <a:xfrm>
            <a:off x="4664363" y="4324910"/>
            <a:ext cx="460664" cy="171450"/>
          </a:xfrm>
          <a:prstGeom prst="rect">
            <a:avLst/>
          </a:prstGeom>
          <a:noFill/>
          <a:ln w="0" cmpd="sng">
            <a:noFill/>
            <a:prstDash val="solid"/>
          </a:ln>
        </p:spPr>
        <p:txBody>
          <a:bodyPr vert="horz" lIns="0" tIns="12065" rIns="0" bIns="0" anchor="t"/>
          <a:lstStyle>
            <a:lvl1pPr marL="0" marR="0" indent="0" algn="l">
              <a:lnSpc>
                <a:spcPts val="1235"/>
              </a:lnSpc>
              <a:spcAft>
                <a:spcPts val="0"/>
              </a:spcAft>
              <a:defRPr/>
            </a:lvl1pPr>
          </a:lstStyle>
          <a:p>
            <a:pPr marL="0" marR="0" indent="0" algn="l">
              <a:lnSpc>
                <a:spcPts val="1400"/>
              </a:lnSpc>
              <a:spcAft>
                <a:spcPts val="0"/>
              </a:spcAft>
            </a:pPr>
            <a:r>
              <a:rPr lang="en-US" sz="1191" b="1" spc="0">
                <a:solidFill>
                  <a:srgbClr val="000000"/>
                </a:solidFill>
                <a:latin typeface="Arial" panose="02020603050405020304" pitchFamily="2"/>
              </a:rPr>
              <a:t>$59.8 </a:t>
            </a:r>
          </a:p>
        </p:txBody>
      </p:sp>
      <p:sp>
        <p:nvSpPr>
          <p:cNvPr id="58" name="Text Placeholder 57"/>
          <p:cNvSpPr>
            <a:spLocks noGrp="1"/>
          </p:cNvSpPr>
          <p:nvPr>
            <p:ph type="body" idx="10"/>
          </p:nvPr>
        </p:nvSpPr>
        <p:spPr>
          <a:xfrm>
            <a:off x="4697845" y="4540624"/>
            <a:ext cx="399473"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110">
                <a:solidFill>
                  <a:srgbClr val="000000"/>
                </a:solidFill>
                <a:latin typeface="Arial" panose="02020603050405020304" pitchFamily="2"/>
              </a:rPr>
              <a:t>$22.9 </a:t>
            </a:r>
          </a:p>
        </p:txBody>
      </p:sp>
      <p:sp>
        <p:nvSpPr>
          <p:cNvPr id="59" name="Text Placeholder 58"/>
          <p:cNvSpPr>
            <a:spLocks noGrp="1"/>
          </p:cNvSpPr>
          <p:nvPr>
            <p:ph type="body" idx="10"/>
          </p:nvPr>
        </p:nvSpPr>
        <p:spPr>
          <a:xfrm>
            <a:off x="4697845" y="4766422"/>
            <a:ext cx="399473" cy="215153"/>
          </a:xfrm>
          <a:prstGeom prst="rect">
            <a:avLst/>
          </a:prstGeom>
          <a:noFill/>
          <a:ln w="0" cmpd="sng">
            <a:noFill/>
            <a:prstDash val="solid"/>
          </a:ln>
        </p:spPr>
        <p:txBody>
          <a:bodyPr vert="horz" lIns="0" tIns="114935" rIns="0" bIns="0" anchor="t"/>
          <a:lstStyle>
            <a:lvl1pPr marL="0" marR="0" indent="0" algn="l">
              <a:lnSpc>
                <a:spcPts val="882"/>
              </a:lnSpc>
              <a:spcAft>
                <a:spcPts val="0"/>
              </a:spcAft>
              <a:defRPr/>
            </a:lvl1pPr>
          </a:lstStyle>
          <a:p>
            <a:pPr marL="0" marR="0" indent="0" algn="l">
              <a:lnSpc>
                <a:spcPts val="1000"/>
              </a:lnSpc>
              <a:spcAft>
                <a:spcPts val="0"/>
              </a:spcAft>
            </a:pPr>
            <a:r>
              <a:rPr lang="en-US" sz="838" spc="110">
                <a:solidFill>
                  <a:srgbClr val="000000"/>
                </a:solidFill>
                <a:latin typeface="Arial" panose="02020603050405020304" pitchFamily="2"/>
              </a:rPr>
              <a:t>$36.9 </a:t>
            </a:r>
          </a:p>
        </p:txBody>
      </p:sp>
      <p:sp>
        <p:nvSpPr>
          <p:cNvPr id="60" name="Text Placeholder 59"/>
          <p:cNvSpPr>
            <a:spLocks noGrp="1"/>
          </p:cNvSpPr>
          <p:nvPr>
            <p:ph type="body" idx="10"/>
          </p:nvPr>
        </p:nvSpPr>
        <p:spPr>
          <a:xfrm>
            <a:off x="4658014" y="5204572"/>
            <a:ext cx="479136" cy="176493"/>
          </a:xfrm>
          <a:prstGeom prst="rect">
            <a:avLst/>
          </a:prstGeom>
          <a:noFill/>
          <a:ln w="0" cmpd="sng">
            <a:noFill/>
            <a:prstDash val="solid"/>
          </a:ln>
        </p:spPr>
        <p:txBody>
          <a:bodyPr vert="horz" lIns="0" tIns="0" rIns="0" bIns="0" anchor="t"/>
          <a:lstStyle>
            <a:lvl1pPr marL="0" marR="0" indent="0" algn="l">
              <a:lnSpc>
                <a:spcPts val="1324"/>
              </a:lnSpc>
              <a:spcAft>
                <a:spcPts val="0"/>
              </a:spcAft>
              <a:defRPr/>
            </a:lvl1pPr>
          </a:lstStyle>
          <a:p>
            <a:pPr marL="0" marR="0" indent="0" algn="l">
              <a:lnSpc>
                <a:spcPts val="1500"/>
              </a:lnSpc>
              <a:spcAft>
                <a:spcPts val="0"/>
              </a:spcAft>
            </a:pPr>
            <a:r>
              <a:rPr lang="en-US" sz="1191" b="1" spc="-57">
                <a:solidFill>
                  <a:srgbClr val="000000"/>
                </a:solidFill>
                <a:latin typeface="Arial" panose="02020603050405020304" pitchFamily="2"/>
              </a:rPr>
              <a:t>$240.0 </a:t>
            </a:r>
          </a:p>
        </p:txBody>
      </p:sp>
      <p:sp>
        <p:nvSpPr>
          <p:cNvPr id="61" name="Text Placeholder 60"/>
          <p:cNvSpPr>
            <a:spLocks noGrp="1"/>
          </p:cNvSpPr>
          <p:nvPr>
            <p:ph type="body" idx="10"/>
          </p:nvPr>
        </p:nvSpPr>
        <p:spPr>
          <a:xfrm>
            <a:off x="0" y="5645524"/>
            <a:ext cx="9144000" cy="752475"/>
          </a:xfrm>
          <a:prstGeom prst="rect">
            <a:avLst/>
          </a:prstGeom>
          <a:noFill/>
          <a:ln w="0" cmpd="sng">
            <a:noFill/>
            <a:prstDash val="solid"/>
          </a:ln>
        </p:spPr>
        <p:txBody>
          <a:bodyPr vert="horz" lIns="0" tIns="3175" rIns="0" bIns="0" anchor="t"/>
          <a:lstStyle>
            <a:lvl1pPr marL="524463" marR="0" indent="0" algn="l">
              <a:lnSpc>
                <a:spcPts val="971"/>
              </a:lnSpc>
              <a:spcAft>
                <a:spcPts val="3044"/>
              </a:spcAft>
              <a:defRPr/>
            </a:lvl1pPr>
          </a:lstStyle>
          <a:p>
            <a:pPr marL="594360" marR="0" indent="0" algn="l">
              <a:lnSpc>
                <a:spcPts val="1100"/>
              </a:lnSpc>
              <a:spcAft>
                <a:spcPts val="3450"/>
              </a:spcAft>
            </a:pPr>
            <a:r>
              <a:rPr lang="en-US" sz="838" spc="0">
                <a:solidFill>
                  <a:srgbClr val="3C3834"/>
                </a:solidFill>
                <a:latin typeface="Arial" panose="02020603050405020304" pitchFamily="2"/>
              </a:rPr>
              <a:t>1 Excludes $3.2 million unfavorable annuity unlocking, $18.3 million favorable health unlocking and </a:t>
            </a:r>
            <a:br/>
            <a:r>
              <a:rPr lang="en-US" sz="838" spc="0">
                <a:solidFill>
                  <a:srgbClr val="3C3834"/>
                </a:solidFill>
                <a:latin typeface="Arial" panose="02020603050405020304" pitchFamily="2"/>
              </a:rPr>
              <a:t>$14.4 million unfavorable life unlocking in 4Q22. See the Appendix for a reconciliation to the </a:t>
            </a:r>
            <a:br/>
            <a:r>
              <a:rPr lang="en-US" sz="838" spc="0">
                <a:solidFill>
                  <a:srgbClr val="3C3834"/>
                </a:solidFill>
                <a:latin typeface="Arial" panose="02020603050405020304" pitchFamily="2"/>
              </a:rPr>
              <a:t>corresponding GAAP measure. </a:t>
            </a:r>
          </a:p>
        </p:txBody>
      </p:sp>
    </p:spTree>
    <p:extLst>
      <p:ext uri="{BB962C8B-B14F-4D97-AF65-F5344CB8AC3E}">
        <p14:creationId xmlns:p14="http://schemas.microsoft.com/office/powerpoint/2010/main" val="16881496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ayout 10">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84777" y="504265"/>
            <a:ext cx="8128000" cy="679076"/>
          </a:xfrm>
          <a:prstGeom prst="rect">
            <a:avLst/>
          </a:prstGeom>
          <a:noFill/>
          <a:ln w="0" cmpd="sng">
            <a:noFill/>
            <a:prstDash val="solid"/>
          </a:ln>
        </p:spPr>
        <p:txBody>
          <a:bodyPr vert="horz" lIns="0" tIns="11430" rIns="0" bIns="0" anchor="t"/>
          <a:lstStyle>
            <a:lvl1pPr marL="0" marR="0" indent="0" algn="l">
              <a:lnSpc>
                <a:spcPts val="1765"/>
              </a:lnSpc>
              <a:spcBef>
                <a:spcPts val="856"/>
              </a:spcBef>
              <a:spcAft>
                <a:spcPts val="432"/>
              </a:spcAft>
              <a:defRPr/>
            </a:lvl1pPr>
          </a:lstStyle>
          <a:p>
            <a:pPr marL="0" marR="0" indent="0" algn="l">
              <a:lnSpc>
                <a:spcPts val="2500"/>
              </a:lnSpc>
              <a:spcAft>
                <a:spcPts val="0"/>
              </a:spcAft>
            </a:pPr>
            <a:r>
              <a:rPr lang="en-US" sz="1897" b="1" spc="0">
                <a:solidFill>
                  <a:srgbClr val="002C71"/>
                </a:solidFill>
                <a:latin typeface="Arial" panose="02020603050405020304" pitchFamily="2"/>
              </a:rPr>
              <a:t>Investment Results </a:t>
            </a:r>
          </a:p>
          <a:p>
            <a:pPr marL="0" marR="0" indent="0" algn="l">
              <a:lnSpc>
                <a:spcPts val="2000"/>
              </a:lnSpc>
              <a:spcBef>
                <a:spcPts val="970"/>
              </a:spcBef>
              <a:spcAft>
                <a:spcPts val="490"/>
              </a:spcAft>
            </a:pPr>
            <a:r>
              <a:rPr lang="en-US" sz="1500" spc="-4">
                <a:solidFill>
                  <a:srgbClr val="3C3834"/>
                </a:solidFill>
                <a:latin typeface="Arial" panose="02020603050405020304" pitchFamily="2"/>
              </a:rPr>
              <a:t>NII benefiting from strong NMRs, growing asset base and improved VII </a:t>
            </a:r>
          </a:p>
        </p:txBody>
      </p:sp>
      <p:sp>
        <p:nvSpPr>
          <p:cNvPr id="3" name="Text Placeholder 2"/>
          <p:cNvSpPr>
            <a:spLocks noGrp="1"/>
          </p:cNvSpPr>
          <p:nvPr>
            <p:ph type="body" idx="10"/>
          </p:nvPr>
        </p:nvSpPr>
        <p:spPr>
          <a:xfrm>
            <a:off x="584777" y="1183342"/>
            <a:ext cx="8128000" cy="678516"/>
          </a:xfrm>
          <a:prstGeom prst="rect">
            <a:avLst/>
          </a:prstGeom>
          <a:noFill/>
          <a:ln w="0" cmpd="sng">
            <a:noFill/>
            <a:prstDash val="solid"/>
          </a:ln>
        </p:spPr>
        <p:txBody>
          <a:bodyPr vert="horz" lIns="0" tIns="0" rIns="0" bIns="0" anchor="t"/>
          <a:lstStyle>
            <a:lvl1pPr marL="443777" marR="0" indent="0" algn="l">
              <a:lnSpc>
                <a:spcPts val="1324"/>
              </a:lnSpc>
              <a:spcBef>
                <a:spcPts val="22"/>
              </a:spcBef>
              <a:spcAft>
                <a:spcPts val="0"/>
              </a:spcAft>
              <a:tabLst>
                <a:tab pos="2945063" algn="l"/>
                <a:tab pos="7907292" algn="r"/>
              </a:tabLst>
              <a:defRPr/>
            </a:lvl1pPr>
          </a:lstStyle>
          <a:p>
            <a:pPr marL="0" marR="0" indent="0" algn="l">
              <a:lnSpc>
                <a:spcPts val="1100"/>
              </a:lnSpc>
              <a:spcAft>
                <a:spcPts val="0"/>
              </a:spcAft>
            </a:pPr>
            <a:r>
              <a:rPr lang="en-US" sz="794" spc="-4">
                <a:solidFill>
                  <a:srgbClr val="000000"/>
                </a:solidFill>
                <a:latin typeface="Arial" panose="02020603050405020304" pitchFamily="2"/>
              </a:rPr>
              <a:t>(dollars in millions) </a:t>
            </a:r>
          </a:p>
          <a:p>
            <a:pPr marL="0" marR="0" indent="0" algn="l">
              <a:lnSpc>
                <a:spcPts val="1500"/>
              </a:lnSpc>
              <a:spcBef>
                <a:spcPts val="1880"/>
              </a:spcBef>
              <a:spcAft>
                <a:spcPts val="0"/>
              </a:spcAft>
              <a:tabLst>
                <a:tab pos="3474720" algn="l"/>
              </a:tabLst>
            </a:pPr>
            <a:r>
              <a:rPr lang="en-US" sz="1059" b="1" spc="18">
                <a:solidFill>
                  <a:srgbClr val="000000"/>
                </a:solidFill>
                <a:latin typeface="Arial" panose="02020603050405020304" pitchFamily="2"/>
              </a:rPr>
              <a:t>Investment Income Allocated Investment Income Not </a:t>
            </a:r>
          </a:p>
          <a:p>
            <a:pPr marL="502920" marR="0" indent="0" algn="l">
              <a:lnSpc>
                <a:spcPts val="1500"/>
              </a:lnSpc>
              <a:spcBef>
                <a:spcPts val="25"/>
              </a:spcBef>
              <a:spcAft>
                <a:spcPts val="0"/>
              </a:spcAft>
              <a:tabLst>
                <a:tab pos="3337560" algn="l"/>
                <a:tab pos="8961120" algn="r"/>
              </a:tabLst>
            </a:pPr>
            <a:r>
              <a:rPr lang="en-US" sz="1059" b="1" spc="0">
                <a:solidFill>
                  <a:srgbClr val="000000"/>
                </a:solidFill>
                <a:latin typeface="Arial" panose="02020603050405020304" pitchFamily="2"/>
              </a:rPr>
              <a:t>to Product Lines Allocated to Product Lines Total Net Investment Income</a:t>
            </a:r>
            <a:r>
              <a:rPr lang="en-US" sz="1059" b="1" spc="0" baseline="30000">
                <a:solidFill>
                  <a:srgbClr val="000000"/>
                </a:solidFill>
                <a:latin typeface="Arial" panose="02020603050405020304" pitchFamily="2"/>
              </a:rPr>
              <a:t>1</a:t>
            </a:r>
            <a:r>
              <a:rPr lang="en-US" sz="100" b="1" spc="0">
                <a:solidFill>
                  <a:srgbClr val="000000"/>
                </a:solidFill>
                <a:latin typeface="Arial" panose="02020603050405020304" pitchFamily="2"/>
              </a:rPr>
              <a:t> </a:t>
            </a:r>
          </a:p>
        </p:txBody>
      </p:sp>
      <p:sp>
        <p:nvSpPr>
          <p:cNvPr id="6" name="Text Placeholder 5"/>
          <p:cNvSpPr>
            <a:spLocks noGrp="1"/>
          </p:cNvSpPr>
          <p:nvPr>
            <p:ph type="body" idx="10"/>
          </p:nvPr>
        </p:nvSpPr>
        <p:spPr>
          <a:xfrm>
            <a:off x="3137477" y="2424392"/>
            <a:ext cx="458355" cy="357468"/>
          </a:xfrm>
          <a:prstGeom prst="rect">
            <a:avLst/>
          </a:prstGeom>
          <a:noFill/>
          <a:ln w="0" cmpd="sng">
            <a:noFill/>
            <a:prstDash val="solid"/>
          </a:ln>
        </p:spPr>
        <p:txBody>
          <a:bodyPr vert="horz" lIns="0" tIns="259080" rIns="0" bIns="0" anchor="t"/>
          <a:lstStyle>
            <a:lvl1pPr marL="0" marR="0" indent="0" algn="l">
              <a:lnSpc>
                <a:spcPts val="971"/>
              </a:lnSpc>
              <a:spcAft>
                <a:spcPts val="0"/>
              </a:spcAft>
              <a:defRPr/>
            </a:lvl1pPr>
          </a:lstStyle>
          <a:p>
            <a:pPr marL="0" marR="0" indent="0" algn="l">
              <a:lnSpc>
                <a:spcPts val="1100"/>
              </a:lnSpc>
              <a:spcAft>
                <a:spcPts val="0"/>
              </a:spcAft>
            </a:pPr>
            <a:r>
              <a:rPr lang="en-US" sz="882" spc="0">
                <a:solidFill>
                  <a:srgbClr val="000000"/>
                </a:solidFill>
                <a:latin typeface="Arial" panose="02020603050405020304" pitchFamily="2"/>
              </a:rPr>
              <a:t>$100.0 </a:t>
            </a:r>
          </a:p>
        </p:txBody>
      </p:sp>
      <p:sp>
        <p:nvSpPr>
          <p:cNvPr id="7" name="Text Placeholder 6"/>
          <p:cNvSpPr>
            <a:spLocks noGrp="1"/>
          </p:cNvSpPr>
          <p:nvPr>
            <p:ph type="body" idx="10"/>
          </p:nvPr>
        </p:nvSpPr>
        <p:spPr>
          <a:xfrm>
            <a:off x="6091382" y="2421591"/>
            <a:ext cx="457777" cy="357468"/>
          </a:xfrm>
          <a:prstGeom prst="rect">
            <a:avLst/>
          </a:prstGeom>
          <a:noFill/>
          <a:ln w="0" cmpd="sng">
            <a:noFill/>
            <a:prstDash val="solid"/>
          </a:ln>
        </p:spPr>
        <p:txBody>
          <a:bodyPr vert="horz" lIns="0" tIns="259080" rIns="0" bIns="0" anchor="t"/>
          <a:lstStyle>
            <a:lvl1pPr marL="0" marR="0" indent="0" algn="l">
              <a:lnSpc>
                <a:spcPts val="971"/>
              </a:lnSpc>
              <a:spcAft>
                <a:spcPts val="0"/>
              </a:spcAft>
              <a:defRPr/>
            </a:lvl1pPr>
          </a:lstStyle>
          <a:p>
            <a:pPr marL="0" marR="0" indent="0" algn="l">
              <a:lnSpc>
                <a:spcPts val="1100"/>
              </a:lnSpc>
              <a:spcAft>
                <a:spcPts val="0"/>
              </a:spcAft>
            </a:pPr>
            <a:r>
              <a:rPr lang="en-US" sz="882" spc="0">
                <a:solidFill>
                  <a:srgbClr val="000000"/>
                </a:solidFill>
                <a:latin typeface="Arial" panose="02020603050405020304" pitchFamily="2"/>
              </a:rPr>
              <a:t>$200.0 </a:t>
            </a:r>
          </a:p>
        </p:txBody>
      </p:sp>
      <p:sp>
        <p:nvSpPr>
          <p:cNvPr id="8" name="Text Placeholder 7"/>
          <p:cNvSpPr>
            <a:spLocks noGrp="1"/>
          </p:cNvSpPr>
          <p:nvPr>
            <p:ph type="body" idx="10"/>
          </p:nvPr>
        </p:nvSpPr>
        <p:spPr>
          <a:xfrm>
            <a:off x="3201555" y="2782420"/>
            <a:ext cx="394277" cy="357468"/>
          </a:xfrm>
          <a:prstGeom prst="rect">
            <a:avLst/>
          </a:prstGeom>
          <a:noFill/>
          <a:ln w="0" cmpd="sng">
            <a:noFill/>
            <a:prstDash val="solid"/>
          </a:ln>
        </p:spPr>
        <p:txBody>
          <a:bodyPr vert="horz" lIns="0" tIns="259080" rIns="0" bIns="0" anchor="t"/>
          <a:lstStyle>
            <a:lvl1pPr marL="0" marR="0" indent="0" algn="l">
              <a:lnSpc>
                <a:spcPts val="971"/>
              </a:lnSpc>
              <a:spcAft>
                <a:spcPts val="0"/>
              </a:spcAft>
              <a:defRPr/>
            </a:lvl1pPr>
          </a:lstStyle>
          <a:p>
            <a:pPr marL="0" marR="0" indent="0" algn="l">
              <a:lnSpc>
                <a:spcPts val="1100"/>
              </a:lnSpc>
              <a:spcAft>
                <a:spcPts val="0"/>
              </a:spcAft>
            </a:pPr>
            <a:r>
              <a:rPr lang="en-US" sz="882" spc="0">
                <a:solidFill>
                  <a:srgbClr val="000000"/>
                </a:solidFill>
                <a:latin typeface="Arial" panose="02020603050405020304" pitchFamily="2"/>
              </a:rPr>
              <a:t>$50.0 </a:t>
            </a:r>
          </a:p>
        </p:txBody>
      </p:sp>
      <p:sp>
        <p:nvSpPr>
          <p:cNvPr id="9" name="Text Placeholder 8"/>
          <p:cNvSpPr>
            <a:spLocks noGrp="1"/>
          </p:cNvSpPr>
          <p:nvPr>
            <p:ph type="body" idx="10"/>
          </p:nvPr>
        </p:nvSpPr>
        <p:spPr>
          <a:xfrm>
            <a:off x="6091382" y="2779619"/>
            <a:ext cx="457777" cy="357468"/>
          </a:xfrm>
          <a:prstGeom prst="rect">
            <a:avLst/>
          </a:prstGeom>
          <a:noFill/>
          <a:ln w="0" cmpd="sng">
            <a:noFill/>
            <a:prstDash val="solid"/>
          </a:ln>
        </p:spPr>
        <p:txBody>
          <a:bodyPr vert="horz" lIns="0" tIns="259080" rIns="0" bIns="0" anchor="t"/>
          <a:lstStyle>
            <a:lvl1pPr marL="0" marR="0" indent="0" algn="l">
              <a:lnSpc>
                <a:spcPts val="971"/>
              </a:lnSpc>
              <a:spcAft>
                <a:spcPts val="0"/>
              </a:spcAft>
              <a:defRPr/>
            </a:lvl1pPr>
          </a:lstStyle>
          <a:p>
            <a:pPr marL="0" marR="0" indent="0" algn="l">
              <a:lnSpc>
                <a:spcPts val="1100"/>
              </a:lnSpc>
              <a:spcAft>
                <a:spcPts val="0"/>
              </a:spcAft>
            </a:pPr>
            <a:r>
              <a:rPr lang="en-US" sz="882" spc="0">
                <a:solidFill>
                  <a:srgbClr val="000000"/>
                </a:solidFill>
                <a:latin typeface="Arial" panose="02020603050405020304" pitchFamily="2"/>
              </a:rPr>
              <a:t>$100.0 </a:t>
            </a:r>
          </a:p>
        </p:txBody>
      </p:sp>
      <p:sp>
        <p:nvSpPr>
          <p:cNvPr id="10" name="Text Placeholder 9"/>
          <p:cNvSpPr>
            <a:spLocks noGrp="1"/>
          </p:cNvSpPr>
          <p:nvPr>
            <p:ph type="body" idx="10"/>
          </p:nvPr>
        </p:nvSpPr>
        <p:spPr>
          <a:xfrm>
            <a:off x="4114800" y="3049681"/>
            <a:ext cx="1427018" cy="157443"/>
          </a:xfrm>
          <a:prstGeom prst="rect">
            <a:avLst/>
          </a:prstGeom>
          <a:noFill/>
          <a:ln w="0" cmpd="sng">
            <a:noFill/>
            <a:prstDash val="solid"/>
          </a:ln>
        </p:spPr>
        <p:txBody>
          <a:bodyPr vert="horz" lIns="0" tIns="0" rIns="0" bIns="0" anchor="t"/>
          <a:lstStyle>
            <a:lvl1pPr marL="0" marR="0" indent="0" algn="l">
              <a:lnSpc>
                <a:spcPts val="1235"/>
              </a:lnSpc>
              <a:spcAft>
                <a:spcPts val="0"/>
              </a:spcAft>
              <a:tabLst>
                <a:tab pos="1089270" algn="l"/>
                <a:tab pos="1412016" algn="r"/>
              </a:tabLst>
              <a:defRPr/>
            </a:lvl1pPr>
          </a:lstStyle>
          <a:p>
            <a:pPr marL="0" marR="0" indent="0" algn="l">
              <a:lnSpc>
                <a:spcPts val="1400"/>
              </a:lnSpc>
              <a:spcAft>
                <a:spcPts val="0"/>
              </a:spcAft>
              <a:tabLst>
                <a:tab pos="1234440" algn="l"/>
                <a:tab pos="1600200" algn="r"/>
              </a:tabLst>
            </a:pPr>
            <a:r>
              <a:rPr lang="en-US" sz="882" spc="-31">
                <a:solidFill>
                  <a:srgbClr val="000000"/>
                </a:solidFill>
                <a:latin typeface="Arial" panose="02020603050405020304" pitchFamily="2"/>
              </a:rPr>
              <a:t>$27.1 $38.4 </a:t>
            </a:r>
            <a:r>
              <a:rPr lang="en-US" sz="100" spc="-31">
                <a:solidFill>
                  <a:srgbClr val="000000"/>
                </a:solidFill>
                <a:latin typeface="Arial" panose="02020603050405020304" pitchFamily="2"/>
              </a:rPr>
              <a:t> </a:t>
            </a:r>
          </a:p>
        </p:txBody>
      </p:sp>
      <p:sp>
        <p:nvSpPr>
          <p:cNvPr id="11" name="Text Placeholder 10"/>
          <p:cNvSpPr>
            <a:spLocks noGrp="1"/>
          </p:cNvSpPr>
          <p:nvPr>
            <p:ph type="body" idx="10"/>
          </p:nvPr>
        </p:nvSpPr>
        <p:spPr>
          <a:xfrm>
            <a:off x="3320473" y="3139888"/>
            <a:ext cx="211282" cy="357468"/>
          </a:xfrm>
          <a:prstGeom prst="rect">
            <a:avLst/>
          </a:prstGeom>
          <a:noFill/>
          <a:ln w="0" cmpd="sng">
            <a:noFill/>
            <a:prstDash val="solid"/>
          </a:ln>
        </p:spPr>
        <p:txBody>
          <a:bodyPr vert="horz" lIns="0" tIns="259080" rIns="0" bIns="0" anchor="t"/>
          <a:lstStyle>
            <a:lvl1pPr marL="0" marR="0" indent="0" algn="l">
              <a:lnSpc>
                <a:spcPts val="971"/>
              </a:lnSpc>
              <a:spcAft>
                <a:spcPts val="0"/>
              </a:spcAft>
              <a:defRPr/>
            </a:lvl1pPr>
          </a:lstStyle>
          <a:p>
            <a:pPr marL="0" marR="0" indent="0" algn="l">
              <a:lnSpc>
                <a:spcPts val="1100"/>
              </a:lnSpc>
              <a:spcAft>
                <a:spcPts val="0"/>
              </a:spcAft>
            </a:pPr>
            <a:r>
              <a:rPr lang="en-US" sz="882" spc="0">
                <a:solidFill>
                  <a:srgbClr val="000000"/>
                </a:solidFill>
                <a:latin typeface="Arial" panose="02020603050405020304" pitchFamily="2"/>
              </a:rPr>
              <a:t>$-</a:t>
            </a:r>
            <a:r>
              <a:rPr lang="en-US" sz="100">
                <a:solidFill>
                  <a:srgbClr val="000000"/>
                </a:solidFill>
                <a:latin typeface="Arial" panose="02020603050405020304" pitchFamily="2"/>
              </a:rPr>
              <a:t> </a:t>
            </a:r>
          </a:p>
        </p:txBody>
      </p:sp>
      <p:sp>
        <p:nvSpPr>
          <p:cNvPr id="12" name="Text Placeholder 11"/>
          <p:cNvSpPr>
            <a:spLocks noGrp="1"/>
          </p:cNvSpPr>
          <p:nvPr>
            <p:ph type="body" idx="10"/>
          </p:nvPr>
        </p:nvSpPr>
        <p:spPr>
          <a:xfrm>
            <a:off x="6274377" y="3137087"/>
            <a:ext cx="211282" cy="357468"/>
          </a:xfrm>
          <a:prstGeom prst="rect">
            <a:avLst/>
          </a:prstGeom>
          <a:noFill/>
          <a:ln w="0" cmpd="sng">
            <a:noFill/>
            <a:prstDash val="solid"/>
          </a:ln>
        </p:spPr>
        <p:txBody>
          <a:bodyPr vert="horz" lIns="0" tIns="259080" rIns="0" bIns="0" anchor="t"/>
          <a:lstStyle>
            <a:lvl1pPr marL="0" marR="0" indent="0" algn="l">
              <a:lnSpc>
                <a:spcPts val="971"/>
              </a:lnSpc>
              <a:spcAft>
                <a:spcPts val="0"/>
              </a:spcAft>
              <a:defRPr/>
            </a:lvl1pPr>
          </a:lstStyle>
          <a:p>
            <a:pPr marL="0" marR="0" indent="0" algn="l">
              <a:lnSpc>
                <a:spcPts val="1100"/>
              </a:lnSpc>
              <a:spcAft>
                <a:spcPts val="0"/>
              </a:spcAft>
            </a:pPr>
            <a:r>
              <a:rPr lang="en-US" sz="882" spc="0">
                <a:solidFill>
                  <a:srgbClr val="000000"/>
                </a:solidFill>
                <a:latin typeface="Arial" panose="02020603050405020304" pitchFamily="2"/>
              </a:rPr>
              <a:t>$-</a:t>
            </a:r>
            <a:r>
              <a:rPr lang="en-US" sz="100">
                <a:solidFill>
                  <a:srgbClr val="000000"/>
                </a:solidFill>
                <a:latin typeface="Arial" panose="02020603050405020304" pitchFamily="2"/>
              </a:rPr>
              <a:t> </a:t>
            </a:r>
          </a:p>
        </p:txBody>
      </p:sp>
      <p:sp>
        <p:nvSpPr>
          <p:cNvPr id="15" name="Text Placeholder 14"/>
          <p:cNvSpPr>
            <a:spLocks noGrp="1"/>
          </p:cNvSpPr>
          <p:nvPr>
            <p:ph type="body" idx="10"/>
          </p:nvPr>
        </p:nvSpPr>
        <p:spPr>
          <a:xfrm>
            <a:off x="200313" y="1861858"/>
            <a:ext cx="458355" cy="204507"/>
          </a:xfrm>
          <a:prstGeom prst="rect">
            <a:avLst/>
          </a:prstGeom>
          <a:noFill/>
          <a:ln w="0" cmpd="sng">
            <a:noFill/>
            <a:prstDash val="solid"/>
          </a:ln>
        </p:spPr>
        <p:txBody>
          <a:bodyPr vert="horz" lIns="0" tIns="85725" rIns="0" bIns="0" anchor="t"/>
          <a:lstStyle>
            <a:lvl1pPr marL="0" marR="0" indent="0" algn="l">
              <a:lnSpc>
                <a:spcPts val="971"/>
              </a:lnSpc>
              <a:spcAft>
                <a:spcPts val="0"/>
              </a:spcAft>
              <a:defRPr/>
            </a:lvl1pPr>
          </a:lstStyle>
          <a:p>
            <a:pPr marL="0" marR="0" indent="0" algn="l">
              <a:lnSpc>
                <a:spcPts val="1100"/>
              </a:lnSpc>
              <a:spcAft>
                <a:spcPts val="0"/>
              </a:spcAft>
            </a:pPr>
            <a:r>
              <a:rPr lang="en-US" sz="882" spc="0">
                <a:solidFill>
                  <a:srgbClr val="000000"/>
                </a:solidFill>
                <a:latin typeface="Arial" panose="02020603050405020304" pitchFamily="2"/>
              </a:rPr>
              <a:t>$400.0 </a:t>
            </a:r>
          </a:p>
        </p:txBody>
      </p:sp>
      <p:sp>
        <p:nvSpPr>
          <p:cNvPr id="16" name="Text Placeholder 15"/>
          <p:cNvSpPr>
            <a:spLocks noGrp="1"/>
          </p:cNvSpPr>
          <p:nvPr>
            <p:ph type="body" idx="10"/>
          </p:nvPr>
        </p:nvSpPr>
        <p:spPr>
          <a:xfrm>
            <a:off x="200313" y="2066365"/>
            <a:ext cx="458355" cy="355226"/>
          </a:xfrm>
          <a:prstGeom prst="rect">
            <a:avLst/>
          </a:prstGeom>
          <a:noFill/>
          <a:ln w="0" cmpd="sng">
            <a:noFill/>
            <a:prstDash val="solid"/>
          </a:ln>
        </p:spPr>
        <p:txBody>
          <a:bodyPr vert="horz" lIns="0" tIns="256540" rIns="0" bIns="0" anchor="t"/>
          <a:lstStyle>
            <a:lvl1pPr marL="0" marR="0" indent="0" algn="l">
              <a:lnSpc>
                <a:spcPts val="971"/>
              </a:lnSpc>
              <a:spcAft>
                <a:spcPts val="0"/>
              </a:spcAft>
              <a:defRPr/>
            </a:lvl1pPr>
          </a:lstStyle>
          <a:p>
            <a:pPr marL="0" marR="0" indent="0" algn="l">
              <a:lnSpc>
                <a:spcPts val="1100"/>
              </a:lnSpc>
              <a:spcAft>
                <a:spcPts val="0"/>
              </a:spcAft>
            </a:pPr>
            <a:r>
              <a:rPr lang="en-US" sz="882" spc="0">
                <a:solidFill>
                  <a:srgbClr val="000000"/>
                </a:solidFill>
                <a:latin typeface="Arial" panose="02020603050405020304" pitchFamily="2"/>
              </a:rPr>
              <a:t>$300.0 </a:t>
            </a:r>
          </a:p>
        </p:txBody>
      </p:sp>
      <p:sp>
        <p:nvSpPr>
          <p:cNvPr id="17" name="Text Placeholder 16"/>
          <p:cNvSpPr>
            <a:spLocks noGrp="1"/>
          </p:cNvSpPr>
          <p:nvPr>
            <p:ph type="body" idx="10"/>
          </p:nvPr>
        </p:nvSpPr>
        <p:spPr>
          <a:xfrm>
            <a:off x="200313" y="2421591"/>
            <a:ext cx="458355" cy="357468"/>
          </a:xfrm>
          <a:prstGeom prst="rect">
            <a:avLst/>
          </a:prstGeom>
          <a:noFill/>
          <a:ln w="0" cmpd="sng">
            <a:noFill/>
            <a:prstDash val="solid"/>
          </a:ln>
        </p:spPr>
        <p:txBody>
          <a:bodyPr vert="horz" lIns="0" tIns="259080" rIns="0" bIns="0" anchor="t"/>
          <a:lstStyle>
            <a:lvl1pPr marL="0" marR="0" indent="0" algn="l">
              <a:lnSpc>
                <a:spcPts val="971"/>
              </a:lnSpc>
              <a:spcAft>
                <a:spcPts val="0"/>
              </a:spcAft>
              <a:defRPr/>
            </a:lvl1pPr>
          </a:lstStyle>
          <a:p>
            <a:pPr marL="0" marR="0" indent="0" algn="l">
              <a:lnSpc>
                <a:spcPts val="1100"/>
              </a:lnSpc>
              <a:spcAft>
                <a:spcPts val="0"/>
              </a:spcAft>
            </a:pPr>
            <a:r>
              <a:rPr lang="en-US" sz="882" spc="0">
                <a:solidFill>
                  <a:srgbClr val="000000"/>
                </a:solidFill>
                <a:latin typeface="Arial" panose="02020603050405020304" pitchFamily="2"/>
              </a:rPr>
              <a:t>$200.0 </a:t>
            </a:r>
          </a:p>
        </p:txBody>
      </p:sp>
      <p:sp>
        <p:nvSpPr>
          <p:cNvPr id="18" name="Text Placeholder 17"/>
          <p:cNvSpPr>
            <a:spLocks noGrp="1"/>
          </p:cNvSpPr>
          <p:nvPr>
            <p:ph type="body" idx="10"/>
          </p:nvPr>
        </p:nvSpPr>
        <p:spPr>
          <a:xfrm>
            <a:off x="200313" y="2779619"/>
            <a:ext cx="458355" cy="357468"/>
          </a:xfrm>
          <a:prstGeom prst="rect">
            <a:avLst/>
          </a:prstGeom>
          <a:noFill/>
          <a:ln w="0" cmpd="sng">
            <a:noFill/>
            <a:prstDash val="solid"/>
          </a:ln>
        </p:spPr>
        <p:txBody>
          <a:bodyPr vert="horz" lIns="0" tIns="259080" rIns="0" bIns="0" anchor="t"/>
          <a:lstStyle>
            <a:lvl1pPr marL="0" marR="0" indent="0" algn="l">
              <a:lnSpc>
                <a:spcPts val="971"/>
              </a:lnSpc>
              <a:spcAft>
                <a:spcPts val="0"/>
              </a:spcAft>
              <a:defRPr/>
            </a:lvl1pPr>
          </a:lstStyle>
          <a:p>
            <a:pPr marL="0" marR="0" indent="0" algn="l">
              <a:lnSpc>
                <a:spcPts val="1100"/>
              </a:lnSpc>
              <a:spcAft>
                <a:spcPts val="0"/>
              </a:spcAft>
            </a:pPr>
            <a:r>
              <a:rPr lang="en-US" sz="882" spc="0">
                <a:solidFill>
                  <a:srgbClr val="000000"/>
                </a:solidFill>
                <a:latin typeface="Arial" panose="02020603050405020304" pitchFamily="2"/>
              </a:rPr>
              <a:t>$100.0 </a:t>
            </a:r>
          </a:p>
        </p:txBody>
      </p:sp>
      <p:sp>
        <p:nvSpPr>
          <p:cNvPr id="19" name="Text Placeholder 18"/>
          <p:cNvSpPr>
            <a:spLocks noGrp="1"/>
          </p:cNvSpPr>
          <p:nvPr>
            <p:ph type="body" idx="10"/>
          </p:nvPr>
        </p:nvSpPr>
        <p:spPr>
          <a:xfrm>
            <a:off x="383309" y="3137087"/>
            <a:ext cx="211282" cy="357468"/>
          </a:xfrm>
          <a:prstGeom prst="rect">
            <a:avLst/>
          </a:prstGeom>
          <a:noFill/>
          <a:ln w="0" cmpd="sng">
            <a:noFill/>
            <a:prstDash val="solid"/>
          </a:ln>
        </p:spPr>
        <p:txBody>
          <a:bodyPr vert="horz" lIns="0" tIns="259080" rIns="0" bIns="0" anchor="t"/>
          <a:lstStyle>
            <a:lvl1pPr marL="0" marR="0" indent="0" algn="l">
              <a:lnSpc>
                <a:spcPts val="971"/>
              </a:lnSpc>
              <a:spcAft>
                <a:spcPts val="0"/>
              </a:spcAft>
              <a:defRPr/>
            </a:lvl1pPr>
          </a:lstStyle>
          <a:p>
            <a:pPr marL="0" marR="0" indent="0" algn="l">
              <a:lnSpc>
                <a:spcPts val="1100"/>
              </a:lnSpc>
              <a:spcAft>
                <a:spcPts val="0"/>
              </a:spcAft>
            </a:pPr>
            <a:r>
              <a:rPr lang="en-US" sz="882" spc="0">
                <a:solidFill>
                  <a:srgbClr val="000000"/>
                </a:solidFill>
                <a:latin typeface="Arial" panose="02020603050405020304" pitchFamily="2"/>
              </a:rPr>
              <a:t>$-</a:t>
            </a:r>
            <a:r>
              <a:rPr lang="en-US" sz="100">
                <a:solidFill>
                  <a:srgbClr val="000000"/>
                </a:solidFill>
                <a:latin typeface="Arial" panose="02020603050405020304" pitchFamily="2"/>
              </a:rPr>
              <a:t> </a:t>
            </a:r>
          </a:p>
        </p:txBody>
      </p:sp>
      <p:sp>
        <p:nvSpPr>
          <p:cNvPr id="20" name="Text Placeholder 19"/>
          <p:cNvSpPr>
            <a:spLocks noGrp="1"/>
          </p:cNvSpPr>
          <p:nvPr>
            <p:ph type="body" idx="10"/>
          </p:nvPr>
        </p:nvSpPr>
        <p:spPr>
          <a:xfrm>
            <a:off x="6514523" y="3733800"/>
            <a:ext cx="2166505" cy="129428"/>
          </a:xfrm>
          <a:prstGeom prst="rect">
            <a:avLst/>
          </a:prstGeom>
          <a:noFill/>
          <a:ln w="0" cmpd="sng">
            <a:noFill/>
            <a:prstDash val="solid"/>
          </a:ln>
        </p:spPr>
        <p:txBody>
          <a:bodyPr vert="horz" lIns="0" tIns="635" rIns="0" bIns="0" anchor="t"/>
          <a:lstStyle>
            <a:lvl1pPr marL="0" marR="0" indent="0" algn="l">
              <a:lnSpc>
                <a:spcPts val="971"/>
              </a:lnSpc>
              <a:spcAft>
                <a:spcPts val="0"/>
              </a:spcAft>
              <a:tabLst>
                <a:tab pos="564807" algn="l"/>
                <a:tab pos="1089270" algn="l"/>
                <a:tab pos="2138196" algn="r"/>
              </a:tabLst>
              <a:defRPr/>
            </a:lvl1pPr>
          </a:lstStyle>
          <a:p>
            <a:pPr marL="0" marR="0" indent="0" algn="l">
              <a:lnSpc>
                <a:spcPts val="1100"/>
              </a:lnSpc>
              <a:spcAft>
                <a:spcPts val="0"/>
              </a:spcAft>
              <a:tabLst>
                <a:tab pos="640080" algn="l"/>
                <a:tab pos="1234440" algn="l"/>
                <a:tab pos="2423160" algn="r"/>
              </a:tabLst>
            </a:pPr>
            <a:r>
              <a:rPr lang="en-US" sz="882" spc="0">
                <a:solidFill>
                  <a:srgbClr val="000000"/>
                </a:solidFill>
                <a:latin typeface="Arial" panose="02020603050405020304" pitchFamily="2"/>
              </a:rPr>
              <a:t>Annuity  Health Life Not Allocated </a:t>
            </a:r>
          </a:p>
        </p:txBody>
      </p:sp>
      <p:sp>
        <p:nvSpPr>
          <p:cNvPr id="21" name="Text Placeholder 20"/>
          <p:cNvSpPr>
            <a:spLocks noGrp="1"/>
          </p:cNvSpPr>
          <p:nvPr>
            <p:ph type="body" idx="10"/>
          </p:nvPr>
        </p:nvSpPr>
        <p:spPr>
          <a:xfrm>
            <a:off x="3137477" y="1936937"/>
            <a:ext cx="458355" cy="129428"/>
          </a:xfrm>
          <a:prstGeom prst="rect">
            <a:avLst/>
          </a:prstGeom>
          <a:noFill/>
          <a:ln w="0" cmpd="sng">
            <a:noFill/>
            <a:prstDash val="solid"/>
          </a:ln>
        </p:spPr>
        <p:txBody>
          <a:bodyPr vert="horz" lIns="0" tIns="635" rIns="0" bIns="0" anchor="t"/>
          <a:lstStyle>
            <a:lvl1pPr marL="0" marR="0" indent="0" algn="l">
              <a:lnSpc>
                <a:spcPts val="971"/>
              </a:lnSpc>
              <a:spcAft>
                <a:spcPts val="0"/>
              </a:spcAft>
              <a:defRPr/>
            </a:lvl1pPr>
          </a:lstStyle>
          <a:p>
            <a:pPr marL="0" marR="0" indent="0" algn="l">
              <a:lnSpc>
                <a:spcPts val="1100"/>
              </a:lnSpc>
              <a:spcAft>
                <a:spcPts val="0"/>
              </a:spcAft>
            </a:pPr>
            <a:r>
              <a:rPr lang="en-US" sz="882" spc="0">
                <a:solidFill>
                  <a:srgbClr val="000000"/>
                </a:solidFill>
                <a:latin typeface="Arial" panose="02020603050405020304" pitchFamily="2"/>
              </a:rPr>
              <a:t>$200.0 </a:t>
            </a:r>
          </a:p>
        </p:txBody>
      </p:sp>
      <p:sp>
        <p:nvSpPr>
          <p:cNvPr id="22" name="Text Placeholder 21"/>
          <p:cNvSpPr>
            <a:spLocks noGrp="1"/>
          </p:cNvSpPr>
          <p:nvPr>
            <p:ph type="body" idx="10"/>
          </p:nvPr>
        </p:nvSpPr>
        <p:spPr>
          <a:xfrm>
            <a:off x="3194627" y="2066365"/>
            <a:ext cx="3297382" cy="355226"/>
          </a:xfrm>
          <a:prstGeom prst="rect">
            <a:avLst/>
          </a:prstGeom>
          <a:noFill/>
          <a:ln w="0" cmpd="sng">
            <a:noFill/>
            <a:prstDash val="solid"/>
          </a:ln>
        </p:spPr>
        <p:txBody>
          <a:bodyPr vert="horz" lIns="0" tIns="257810" rIns="0" bIns="0" anchor="t"/>
          <a:lstStyle>
            <a:lvl1pPr marL="0" marR="0" indent="0" algn="l">
              <a:lnSpc>
                <a:spcPts val="971"/>
              </a:lnSpc>
              <a:spcAft>
                <a:spcPts val="0"/>
              </a:spcAft>
              <a:tabLst>
                <a:tab pos="3227466" algn="r"/>
              </a:tabLst>
              <a:defRPr/>
            </a:lvl1pPr>
          </a:lstStyle>
          <a:p>
            <a:pPr marL="0" marR="0" indent="0" algn="l">
              <a:lnSpc>
                <a:spcPts val="1100"/>
              </a:lnSpc>
              <a:spcAft>
                <a:spcPts val="0"/>
              </a:spcAft>
              <a:tabLst>
                <a:tab pos="3657600" algn="r"/>
              </a:tabLst>
            </a:pPr>
            <a:r>
              <a:rPr lang="en-US" sz="882" spc="0">
                <a:solidFill>
                  <a:srgbClr val="000000"/>
                </a:solidFill>
                <a:latin typeface="Arial" panose="02020603050405020304" pitchFamily="2"/>
              </a:rPr>
              <a:t>$150.0   $300.0 </a:t>
            </a:r>
          </a:p>
        </p:txBody>
      </p:sp>
      <p:sp>
        <p:nvSpPr>
          <p:cNvPr id="23" name="Text Placeholder 22"/>
          <p:cNvSpPr>
            <a:spLocks noGrp="1"/>
          </p:cNvSpPr>
          <p:nvPr>
            <p:ph type="body" idx="10"/>
          </p:nvPr>
        </p:nvSpPr>
        <p:spPr>
          <a:xfrm>
            <a:off x="4023591" y="3499597"/>
            <a:ext cx="1579418" cy="129428"/>
          </a:xfrm>
          <a:prstGeom prst="rect">
            <a:avLst/>
          </a:prstGeom>
          <a:noFill/>
          <a:ln w="0" cmpd="sng">
            <a:noFill/>
            <a:prstDash val="solid"/>
          </a:ln>
        </p:spPr>
        <p:txBody>
          <a:bodyPr vert="horz" lIns="0" tIns="635" rIns="0" bIns="0" anchor="t"/>
          <a:lstStyle>
            <a:lvl1pPr marL="0" marR="0" indent="0" algn="l">
              <a:lnSpc>
                <a:spcPts val="971"/>
              </a:lnSpc>
              <a:spcAft>
                <a:spcPts val="0"/>
              </a:spcAft>
              <a:tabLst>
                <a:tab pos="1533046" algn="r"/>
              </a:tabLst>
              <a:defRPr/>
            </a:lvl1pPr>
          </a:lstStyle>
          <a:p>
            <a:pPr marL="0" marR="0" indent="0" algn="l">
              <a:lnSpc>
                <a:spcPts val="1100"/>
              </a:lnSpc>
              <a:spcAft>
                <a:spcPts val="0"/>
              </a:spcAft>
              <a:tabLst>
                <a:tab pos="1737360" algn="r"/>
              </a:tabLst>
            </a:pPr>
            <a:r>
              <a:rPr lang="en-US" sz="882" spc="0">
                <a:solidFill>
                  <a:srgbClr val="000000"/>
                </a:solidFill>
                <a:latin typeface="Arial" panose="02020603050405020304" pitchFamily="2"/>
              </a:rPr>
              <a:t>3Q 2022 3Q 2023 </a:t>
            </a:r>
          </a:p>
        </p:txBody>
      </p:sp>
      <p:sp>
        <p:nvSpPr>
          <p:cNvPr id="24" name="Text Placeholder 23"/>
          <p:cNvSpPr>
            <a:spLocks noGrp="1"/>
          </p:cNvSpPr>
          <p:nvPr>
            <p:ph type="body" idx="10"/>
          </p:nvPr>
        </p:nvSpPr>
        <p:spPr>
          <a:xfrm>
            <a:off x="6091382" y="1861858"/>
            <a:ext cx="457777" cy="202266"/>
          </a:xfrm>
          <a:prstGeom prst="rect">
            <a:avLst/>
          </a:prstGeom>
          <a:noFill/>
          <a:ln w="0" cmpd="sng">
            <a:noFill/>
            <a:prstDash val="solid"/>
          </a:ln>
        </p:spPr>
        <p:txBody>
          <a:bodyPr vert="horz" lIns="0" tIns="83185" rIns="0" bIns="0" anchor="t"/>
          <a:lstStyle>
            <a:lvl1pPr marL="0" marR="0" indent="0" algn="l">
              <a:lnSpc>
                <a:spcPts val="971"/>
              </a:lnSpc>
              <a:spcAft>
                <a:spcPts val="0"/>
              </a:spcAft>
              <a:defRPr/>
            </a:lvl1pPr>
          </a:lstStyle>
          <a:p>
            <a:pPr marL="0" marR="0" indent="0" algn="l">
              <a:lnSpc>
                <a:spcPts val="1100"/>
              </a:lnSpc>
              <a:spcAft>
                <a:spcPts val="0"/>
              </a:spcAft>
            </a:pPr>
            <a:r>
              <a:rPr lang="en-US" sz="882" spc="0">
                <a:solidFill>
                  <a:srgbClr val="000000"/>
                </a:solidFill>
                <a:latin typeface="Arial" panose="02020603050405020304" pitchFamily="2"/>
              </a:rPr>
              <a:t>$400.0 </a:t>
            </a:r>
          </a:p>
        </p:txBody>
      </p:sp>
      <p:sp>
        <p:nvSpPr>
          <p:cNvPr id="25" name="Text Placeholder 24"/>
          <p:cNvSpPr>
            <a:spLocks noGrp="1"/>
          </p:cNvSpPr>
          <p:nvPr>
            <p:ph type="body" idx="10"/>
          </p:nvPr>
        </p:nvSpPr>
        <p:spPr>
          <a:xfrm>
            <a:off x="8089323" y="2235574"/>
            <a:ext cx="460664" cy="151279"/>
          </a:xfrm>
          <a:prstGeom prst="rect">
            <a:avLst/>
          </a:prstGeom>
          <a:noFill/>
          <a:ln w="0" cmpd="sng">
            <a:noFill/>
            <a:prstDash val="solid"/>
          </a:ln>
        </p:spPr>
        <p:txBody>
          <a:bodyPr vert="horz" lIns="0" tIns="10160" rIns="0" bIns="0" anchor="t"/>
          <a:lstStyle>
            <a:lvl1pPr marL="0" marR="0" indent="0" algn="l">
              <a:lnSpc>
                <a:spcPts val="1059"/>
              </a:lnSpc>
              <a:spcAft>
                <a:spcPts val="53"/>
              </a:spcAft>
              <a:defRPr/>
            </a:lvl1pPr>
          </a:lstStyle>
          <a:p>
            <a:pPr marL="0" marR="0" indent="0" algn="l">
              <a:lnSpc>
                <a:spcPts val="1200"/>
              </a:lnSpc>
              <a:spcAft>
                <a:spcPts val="60"/>
              </a:spcAft>
            </a:pPr>
            <a:r>
              <a:rPr lang="en-US" sz="882" u="sng" spc="0">
                <a:solidFill>
                  <a:srgbClr val="000000"/>
                </a:solidFill>
                <a:latin typeface="Arial" panose="02020603050405020304" pitchFamily="2"/>
              </a:rPr>
              <a:t>$279.9</a:t>
            </a:r>
            <a:r>
              <a:rPr lang="en-US" sz="100" spc="0">
                <a:solidFill>
                  <a:srgbClr val="000000"/>
                </a:solidFill>
                <a:latin typeface="Arial" panose="02020603050405020304" pitchFamily="2"/>
              </a:rPr>
              <a:t> </a:t>
            </a:r>
          </a:p>
        </p:txBody>
      </p:sp>
      <p:sp>
        <p:nvSpPr>
          <p:cNvPr id="26" name="Text Placeholder 25"/>
          <p:cNvSpPr>
            <a:spLocks noGrp="1"/>
          </p:cNvSpPr>
          <p:nvPr>
            <p:ph type="body" idx="10"/>
          </p:nvPr>
        </p:nvSpPr>
        <p:spPr>
          <a:xfrm>
            <a:off x="6959023" y="2370045"/>
            <a:ext cx="460664" cy="129428"/>
          </a:xfrm>
          <a:prstGeom prst="rect">
            <a:avLst/>
          </a:prstGeom>
          <a:noFill/>
          <a:ln w="0" cmpd="sng">
            <a:noFill/>
            <a:prstDash val="solid"/>
          </a:ln>
        </p:spPr>
        <p:txBody>
          <a:bodyPr vert="horz" lIns="0" tIns="635" rIns="0" bIns="0" anchor="t"/>
          <a:lstStyle>
            <a:lvl1pPr marL="0" marR="0" indent="0" algn="l">
              <a:lnSpc>
                <a:spcPts val="971"/>
              </a:lnSpc>
              <a:spcAft>
                <a:spcPts val="0"/>
              </a:spcAft>
              <a:defRPr/>
            </a:lvl1pPr>
          </a:lstStyle>
          <a:p>
            <a:pPr marL="0" marR="0" indent="0" algn="l">
              <a:lnSpc>
                <a:spcPts val="1100"/>
              </a:lnSpc>
              <a:spcAft>
                <a:spcPts val="0"/>
              </a:spcAft>
            </a:pPr>
            <a:r>
              <a:rPr lang="en-US" sz="882" spc="0">
                <a:solidFill>
                  <a:srgbClr val="3C3834"/>
                </a:solidFill>
                <a:latin typeface="Arial" panose="02020603050405020304" pitchFamily="2"/>
              </a:rPr>
              <a:t>$256.9 </a:t>
            </a:r>
          </a:p>
        </p:txBody>
      </p:sp>
      <p:sp>
        <p:nvSpPr>
          <p:cNvPr id="27" name="Text Placeholder 26"/>
          <p:cNvSpPr>
            <a:spLocks noGrp="1"/>
          </p:cNvSpPr>
          <p:nvPr>
            <p:ph type="body" idx="10"/>
          </p:nvPr>
        </p:nvSpPr>
        <p:spPr>
          <a:xfrm>
            <a:off x="6976918" y="3496796"/>
            <a:ext cx="1579418" cy="129428"/>
          </a:xfrm>
          <a:prstGeom prst="rect">
            <a:avLst/>
          </a:prstGeom>
          <a:noFill/>
          <a:ln w="0" cmpd="sng">
            <a:noFill/>
            <a:prstDash val="solid"/>
          </a:ln>
        </p:spPr>
        <p:txBody>
          <a:bodyPr vert="horz" lIns="0" tIns="635" rIns="0" bIns="0" anchor="t"/>
          <a:lstStyle>
            <a:lvl1pPr marL="0" marR="0" indent="0" algn="l">
              <a:lnSpc>
                <a:spcPts val="971"/>
              </a:lnSpc>
              <a:spcAft>
                <a:spcPts val="0"/>
              </a:spcAft>
              <a:tabLst>
                <a:tab pos="1533046" algn="r"/>
              </a:tabLst>
              <a:defRPr/>
            </a:lvl1pPr>
          </a:lstStyle>
          <a:p>
            <a:pPr marL="0" marR="0" indent="0" algn="l">
              <a:lnSpc>
                <a:spcPts val="1100"/>
              </a:lnSpc>
              <a:spcAft>
                <a:spcPts val="0"/>
              </a:spcAft>
              <a:tabLst>
                <a:tab pos="1737360" algn="r"/>
              </a:tabLst>
            </a:pPr>
            <a:r>
              <a:rPr lang="en-US" sz="882" spc="0">
                <a:solidFill>
                  <a:srgbClr val="000000"/>
                </a:solidFill>
                <a:latin typeface="Arial" panose="02020603050405020304" pitchFamily="2"/>
              </a:rPr>
              <a:t>3Q 2022 3Q 2023 </a:t>
            </a:r>
          </a:p>
        </p:txBody>
      </p:sp>
      <p:sp>
        <p:nvSpPr>
          <p:cNvPr id="28" name="Text Placeholder 27"/>
          <p:cNvSpPr>
            <a:spLocks noGrp="1"/>
          </p:cNvSpPr>
          <p:nvPr>
            <p:ph type="body" idx="10"/>
          </p:nvPr>
        </p:nvSpPr>
        <p:spPr>
          <a:xfrm>
            <a:off x="3297382" y="4013947"/>
            <a:ext cx="2361045" cy="1213037"/>
          </a:xfrm>
          <a:prstGeom prst="rect">
            <a:avLst/>
          </a:prstGeom>
          <a:noFill/>
          <a:ln w="0" cmpd="sng">
            <a:noFill/>
            <a:prstDash val="solid"/>
          </a:ln>
        </p:spPr>
        <p:txBody>
          <a:bodyPr vert="horz" lIns="0" tIns="19050" rIns="0" bIns="0" anchor="t"/>
          <a:lstStyle>
            <a:lvl1pPr marL="443777" marR="0" indent="161373" algn="l">
              <a:lnSpc>
                <a:spcPts val="1235"/>
              </a:lnSpc>
              <a:spcBef>
                <a:spcPts val="874"/>
              </a:spcBef>
              <a:spcAft>
                <a:spcPts val="0"/>
              </a:spcAft>
              <a:buFont typeface="Symbol"/>
              <a:buChar char="·"/>
              <a:defRPr/>
            </a:lvl1pPr>
          </a:lstStyle>
          <a:p>
            <a:pPr marL="182880" marR="0" indent="182880" algn="l">
              <a:lnSpc>
                <a:spcPts val="1500"/>
              </a:lnSpc>
              <a:spcAft>
                <a:spcPts val="0"/>
              </a:spcAft>
              <a:buFont typeface="Symbol"/>
              <a:buChar char="·"/>
            </a:pPr>
            <a:r>
              <a:rPr lang="en-US" sz="1059" spc="0">
                <a:solidFill>
                  <a:srgbClr val="3C3834"/>
                </a:solidFill>
                <a:latin typeface="Arial" panose="02020603050405020304" pitchFamily="2"/>
              </a:rPr>
              <a:t>Investment income not allocated to product lines up $11 million </a:t>
            </a:r>
          </a:p>
          <a:p>
            <a:pPr marL="502920" marR="0" indent="182880" algn="l">
              <a:lnSpc>
                <a:spcPts val="1500"/>
              </a:lnSpc>
              <a:spcBef>
                <a:spcPts val="985"/>
              </a:spcBef>
              <a:spcAft>
                <a:spcPts val="0"/>
              </a:spcAft>
              <a:buFont typeface="Symbol"/>
              <a:buChar char="·"/>
            </a:pPr>
            <a:r>
              <a:rPr lang="en-US" sz="1059" spc="0">
                <a:solidFill>
                  <a:srgbClr val="3C3834"/>
                </a:solidFill>
                <a:latin typeface="Arial" panose="02020603050405020304" pitchFamily="2"/>
              </a:rPr>
              <a:t>Results improved for a second consecutive quarter </a:t>
            </a:r>
          </a:p>
          <a:p>
            <a:pPr marL="502920" marR="0" indent="182880" algn="l">
              <a:lnSpc>
                <a:spcPts val="1400"/>
              </a:lnSpc>
              <a:spcBef>
                <a:spcPts val="990"/>
              </a:spcBef>
              <a:spcAft>
                <a:spcPts val="0"/>
              </a:spcAft>
              <a:buFont typeface="Symbol"/>
              <a:buChar char="·"/>
            </a:pPr>
            <a:r>
              <a:rPr lang="en-US" sz="1059" spc="0">
                <a:solidFill>
                  <a:srgbClr val="3C3834"/>
                </a:solidFill>
                <a:latin typeface="Arial" panose="02020603050405020304" pitchFamily="2"/>
              </a:rPr>
              <a:t>Continued favorable FHLB and FABN results </a:t>
            </a:r>
          </a:p>
        </p:txBody>
      </p:sp>
      <p:sp>
        <p:nvSpPr>
          <p:cNvPr id="29" name="Text Placeholder 28"/>
          <p:cNvSpPr>
            <a:spLocks noGrp="1"/>
          </p:cNvSpPr>
          <p:nvPr>
            <p:ph type="body" idx="10"/>
          </p:nvPr>
        </p:nvSpPr>
        <p:spPr>
          <a:xfrm>
            <a:off x="6356350" y="4013947"/>
            <a:ext cx="2563091" cy="1597399"/>
          </a:xfrm>
          <a:prstGeom prst="rect">
            <a:avLst/>
          </a:prstGeom>
          <a:noFill/>
          <a:ln w="0" cmpd="sng">
            <a:noFill/>
            <a:prstDash val="solid"/>
          </a:ln>
        </p:spPr>
        <p:txBody>
          <a:bodyPr vert="horz" lIns="0" tIns="19050" rIns="0" bIns="0" anchor="t"/>
          <a:lstStyle>
            <a:lvl1pPr marL="161373" marR="0" indent="161373" algn="l">
              <a:lnSpc>
                <a:spcPts val="1235"/>
              </a:lnSpc>
              <a:spcBef>
                <a:spcPts val="1738"/>
              </a:spcBef>
              <a:spcAft>
                <a:spcPts val="0"/>
              </a:spcAft>
              <a:buFont typeface="Symbol"/>
              <a:buChar char="·"/>
              <a:defRPr/>
            </a:lvl1pPr>
          </a:lstStyle>
          <a:p>
            <a:pPr marL="182880" marR="0" indent="182880" algn="l">
              <a:lnSpc>
                <a:spcPts val="1500"/>
              </a:lnSpc>
              <a:spcAft>
                <a:spcPts val="0"/>
              </a:spcAft>
              <a:buFont typeface="Symbol"/>
              <a:buChar char="·"/>
            </a:pPr>
            <a:r>
              <a:rPr lang="en-US" sz="1059" spc="0">
                <a:solidFill>
                  <a:srgbClr val="3C3834"/>
                </a:solidFill>
                <a:latin typeface="Arial" panose="02020603050405020304" pitchFamily="2"/>
              </a:rPr>
              <a:t>New money rate of 6.03%, compared to 6.32% in 2Q23 and 5.36% in 3Q22 </a:t>
            </a:r>
          </a:p>
          <a:p>
            <a:pPr marL="182880" marR="0" indent="182880" algn="l">
              <a:lnSpc>
                <a:spcPts val="1500"/>
              </a:lnSpc>
              <a:spcBef>
                <a:spcPts val="1985"/>
              </a:spcBef>
              <a:spcAft>
                <a:spcPts val="0"/>
              </a:spcAft>
              <a:buFont typeface="Symbol"/>
              <a:buChar char="·"/>
            </a:pPr>
            <a:r>
              <a:rPr lang="en-US" sz="1059" spc="0">
                <a:solidFill>
                  <a:srgbClr val="3C3834"/>
                </a:solidFill>
                <a:latin typeface="Arial" panose="02020603050405020304" pitchFamily="2"/>
              </a:rPr>
              <a:t>Average book value of invested assets up 3.9% YoY; 5</a:t>
            </a:r>
            <a:r>
              <a:rPr lang="en-US" sz="1059" spc="0" baseline="30000">
                <a:solidFill>
                  <a:srgbClr val="3C3834"/>
                </a:solidFill>
                <a:latin typeface="Arial" panose="02020603050405020304" pitchFamily="2"/>
              </a:rPr>
              <a:t>th</a:t>
            </a:r>
            <a:r>
              <a:rPr lang="en-US" sz="1059" spc="0">
                <a:solidFill>
                  <a:srgbClr val="3C3834"/>
                </a:solidFill>
                <a:latin typeface="Arial" panose="02020603050405020304" pitchFamily="2"/>
              </a:rPr>
              <a:t> consecutive quarter of book yield increase </a:t>
            </a:r>
          </a:p>
          <a:p>
            <a:pPr marL="182880" marR="0" indent="182880" algn="l">
              <a:lnSpc>
                <a:spcPts val="1400"/>
              </a:lnSpc>
              <a:spcBef>
                <a:spcPts val="1970"/>
              </a:spcBef>
              <a:spcAft>
                <a:spcPts val="0"/>
              </a:spcAft>
              <a:buFont typeface="Symbol"/>
              <a:buChar char="·"/>
            </a:pPr>
            <a:r>
              <a:rPr lang="en-US" sz="1059" spc="0">
                <a:solidFill>
                  <a:srgbClr val="3C3834"/>
                </a:solidFill>
                <a:latin typeface="Arial" panose="02020603050405020304" pitchFamily="2"/>
              </a:rPr>
              <a:t>Earned yield of 4.55%, compared to 4.41% in 2Q23 and 4.35% in 3Q22 </a:t>
            </a:r>
          </a:p>
        </p:txBody>
      </p:sp>
      <p:sp>
        <p:nvSpPr>
          <p:cNvPr id="30" name="Text Placeholder 29"/>
          <p:cNvSpPr>
            <a:spLocks noGrp="1"/>
          </p:cNvSpPr>
          <p:nvPr>
            <p:ph type="body" idx="10"/>
          </p:nvPr>
        </p:nvSpPr>
        <p:spPr>
          <a:xfrm>
            <a:off x="257464" y="4018990"/>
            <a:ext cx="2596573" cy="740149"/>
          </a:xfrm>
          <a:prstGeom prst="rect">
            <a:avLst/>
          </a:prstGeom>
          <a:noFill/>
          <a:ln w="0" cmpd="sng">
            <a:noFill/>
            <a:prstDash val="solid"/>
          </a:ln>
        </p:spPr>
        <p:txBody>
          <a:bodyPr vert="horz" lIns="0" tIns="15875" rIns="0" bIns="0" anchor="t"/>
          <a:lstStyle>
            <a:lvl1pPr marL="161373" marR="201717" indent="161373" algn="l">
              <a:lnSpc>
                <a:spcPts val="1235"/>
              </a:lnSpc>
              <a:spcBef>
                <a:spcPts val="600"/>
              </a:spcBef>
              <a:spcAft>
                <a:spcPts val="0"/>
              </a:spcAft>
              <a:buFont typeface="Symbol"/>
              <a:buChar char="·"/>
              <a:defRPr/>
            </a:lvl1pPr>
          </a:lstStyle>
          <a:p>
            <a:pPr marL="182880" marR="0" indent="182880" algn="l">
              <a:lnSpc>
                <a:spcPts val="1500"/>
              </a:lnSpc>
              <a:spcAft>
                <a:spcPts val="0"/>
              </a:spcAft>
              <a:buFont typeface="Symbol"/>
              <a:buChar char="·"/>
            </a:pPr>
            <a:r>
              <a:rPr lang="en-US" sz="1059" spc="0">
                <a:solidFill>
                  <a:srgbClr val="3C3834"/>
                </a:solidFill>
                <a:latin typeface="Arial" panose="02020603050405020304" pitchFamily="2"/>
              </a:rPr>
              <a:t>Average yield on allocated investments of 4.69% vs. 4.57% in 3Q22 </a:t>
            </a:r>
          </a:p>
          <a:p>
            <a:pPr marL="182880" marR="228600" indent="182880" algn="l">
              <a:lnSpc>
                <a:spcPts val="1400"/>
              </a:lnSpc>
              <a:spcBef>
                <a:spcPts val="680"/>
              </a:spcBef>
              <a:spcAft>
                <a:spcPts val="0"/>
              </a:spcAft>
              <a:buFont typeface="Symbol"/>
              <a:buChar char="·"/>
            </a:pPr>
            <a:r>
              <a:rPr lang="en-US" sz="1059" spc="0">
                <a:solidFill>
                  <a:srgbClr val="3C3834"/>
                </a:solidFill>
                <a:latin typeface="Arial" panose="02020603050405020304" pitchFamily="2"/>
              </a:rPr>
              <a:t>Average net insurance liabilities</a:t>
            </a:r>
            <a:r>
              <a:rPr lang="en-US" sz="1059" spc="0" baseline="30000">
                <a:solidFill>
                  <a:srgbClr val="3C3834"/>
                </a:solidFill>
                <a:latin typeface="Arial" panose="02020603050405020304" pitchFamily="2"/>
              </a:rPr>
              <a:t>2</a:t>
            </a:r>
            <a:r>
              <a:rPr lang="en-US" sz="1059" spc="0">
                <a:solidFill>
                  <a:srgbClr val="3C3834"/>
                </a:solidFill>
                <a:latin typeface="Arial" panose="02020603050405020304" pitchFamily="2"/>
              </a:rPr>
              <a:t> up 2.6% YoY </a:t>
            </a:r>
          </a:p>
        </p:txBody>
      </p:sp>
      <p:sp>
        <p:nvSpPr>
          <p:cNvPr id="31" name="Text Placeholder 30"/>
          <p:cNvSpPr>
            <a:spLocks noGrp="1"/>
          </p:cNvSpPr>
          <p:nvPr>
            <p:ph type="body" idx="10"/>
          </p:nvPr>
        </p:nvSpPr>
        <p:spPr>
          <a:xfrm>
            <a:off x="0" y="5611346"/>
            <a:ext cx="9144000" cy="786653"/>
          </a:xfrm>
          <a:prstGeom prst="rect">
            <a:avLst/>
          </a:prstGeom>
          <a:noFill/>
          <a:ln w="0" cmpd="sng">
            <a:noFill/>
            <a:prstDash val="solid"/>
          </a:ln>
        </p:spPr>
        <p:txBody>
          <a:bodyPr vert="horz" lIns="0" tIns="346075" rIns="0" bIns="0" anchor="t"/>
          <a:lstStyle>
            <a:lvl1pPr marL="645493" marR="322747" indent="0" algn="l">
              <a:lnSpc>
                <a:spcPts val="971"/>
              </a:lnSpc>
              <a:spcBef>
                <a:spcPts val="4"/>
              </a:spcBef>
              <a:spcAft>
                <a:spcPts val="0"/>
              </a:spcAft>
              <a:tabLst>
                <a:tab pos="685837" algn="l"/>
              </a:tabLst>
              <a:defRPr/>
            </a:lvl1pPr>
          </a:lstStyle>
          <a:p>
            <a:pPr marL="502920" marR="0" indent="0" algn="l">
              <a:lnSpc>
                <a:spcPts val="1100"/>
              </a:lnSpc>
              <a:spcAft>
                <a:spcPts val="0"/>
              </a:spcAft>
              <a:tabLst>
                <a:tab pos="777240" algn="l"/>
              </a:tabLst>
            </a:pPr>
            <a:r>
              <a:rPr lang="en-US" sz="794" spc="-4">
                <a:solidFill>
                  <a:srgbClr val="3C3834"/>
                </a:solidFill>
                <a:latin typeface="Arial" panose="02020603050405020304" pitchFamily="2"/>
              </a:rPr>
              <a:t>1 Reflects sum of allocated and non-allocated investment income. Refer to pages 15-18 of the financial supplement for more information on the components of net investment income. </a:t>
            </a:r>
          </a:p>
          <a:p>
            <a:pPr marL="731520" marR="365760" indent="0" algn="l">
              <a:lnSpc>
                <a:spcPts val="1100"/>
              </a:lnSpc>
              <a:spcBef>
                <a:spcPts val="5"/>
              </a:spcBef>
              <a:spcAft>
                <a:spcPts val="0"/>
              </a:spcAft>
            </a:pPr>
            <a:r>
              <a:rPr lang="en-US" sz="794" spc="0">
                <a:solidFill>
                  <a:srgbClr val="3C3834"/>
                </a:solidFill>
                <a:latin typeface="Arial" panose="02020603050405020304" pitchFamily="2"/>
              </a:rPr>
              <a:t>2 </a:t>
            </a:r>
            <a:r>
              <a:rPr lang="en-US" sz="100" spc="0">
                <a:solidFill>
                  <a:srgbClr val="3C3834"/>
                </a:solidFill>
                <a:latin typeface="Arial" panose="02020603050405020304" pitchFamily="2"/>
              </a:rPr>
              <a:t> </a:t>
            </a:r>
            <a:r>
              <a:rPr lang="en-US" sz="794" spc="0">
                <a:solidFill>
                  <a:srgbClr val="3C3834"/>
                </a:solidFill>
                <a:latin typeface="Arial" panose="02020603050405020304" pitchFamily="2"/>
              </a:rPr>
              <a:t>Net insurance liabilities for the purpose of allocating investment income to product lines are equal to: (i) policyholder account balances for annuity products; (ii) total reserves before the fair value adjustments reflected in accumulated other comprehensive income (loss), if applicable, for all other products; less (iii) amounts related to reinsurance business; (iv) deferred acquisition costs; (v) the present value of future profits; and (vi) the value of unexpired options credited to insurance liabilities. </a:t>
            </a:r>
          </a:p>
        </p:txBody>
      </p:sp>
    </p:spTree>
    <p:extLst>
      <p:ext uri="{BB962C8B-B14F-4D97-AF65-F5344CB8AC3E}">
        <p14:creationId xmlns:p14="http://schemas.microsoft.com/office/powerpoint/2010/main" val="2273083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layout 11">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92859" y="504265"/>
            <a:ext cx="4156364" cy="1001806"/>
          </a:xfrm>
          <a:prstGeom prst="rect">
            <a:avLst/>
          </a:prstGeom>
          <a:noFill/>
          <a:ln w="0" cmpd="sng">
            <a:noFill/>
            <a:prstDash val="solid"/>
          </a:ln>
        </p:spPr>
        <p:txBody>
          <a:bodyPr vert="horz" lIns="0" tIns="11430" rIns="0" bIns="0" anchor="t"/>
          <a:lstStyle>
            <a:lvl1pPr marL="0" marR="0" indent="0" algn="l">
              <a:lnSpc>
                <a:spcPts val="1765"/>
              </a:lnSpc>
              <a:spcBef>
                <a:spcPts val="856"/>
              </a:spcBef>
              <a:spcAft>
                <a:spcPts val="2965"/>
              </a:spcAft>
              <a:defRPr/>
            </a:lvl1pPr>
          </a:lstStyle>
          <a:p>
            <a:pPr marL="0" marR="0" indent="0" algn="l">
              <a:lnSpc>
                <a:spcPts val="2500"/>
              </a:lnSpc>
              <a:spcAft>
                <a:spcPts val="0"/>
              </a:spcAft>
            </a:pPr>
            <a:r>
              <a:rPr lang="en-US" sz="1897" b="1" spc="0">
                <a:solidFill>
                  <a:srgbClr val="002C71"/>
                </a:solidFill>
                <a:latin typeface="Arial" panose="02020603050405020304" pitchFamily="2"/>
              </a:rPr>
              <a:t>Portfolio Composition </a:t>
            </a:r>
          </a:p>
          <a:p>
            <a:pPr marL="0" marR="0" indent="0" algn="l">
              <a:lnSpc>
                <a:spcPts val="2000"/>
              </a:lnSpc>
              <a:spcBef>
                <a:spcPts val="970"/>
              </a:spcBef>
              <a:spcAft>
                <a:spcPts val="3360"/>
              </a:spcAft>
            </a:pPr>
            <a:r>
              <a:rPr lang="en-US" sz="1500" spc="-9">
                <a:solidFill>
                  <a:srgbClr val="3C3834"/>
                </a:solidFill>
                <a:latin typeface="Arial" panose="02020603050405020304" pitchFamily="2"/>
              </a:rPr>
              <a:t>Rising earnings power with stable credit trend </a:t>
            </a:r>
          </a:p>
        </p:txBody>
      </p:sp>
      <p:sp>
        <p:nvSpPr>
          <p:cNvPr id="3" name="Text Placeholder 2"/>
          <p:cNvSpPr>
            <a:spLocks noGrp="1"/>
          </p:cNvSpPr>
          <p:nvPr>
            <p:ph type="body" idx="10"/>
          </p:nvPr>
        </p:nvSpPr>
        <p:spPr>
          <a:xfrm>
            <a:off x="456046" y="1506071"/>
            <a:ext cx="4154632" cy="301438"/>
          </a:xfrm>
          <a:prstGeom prst="rect">
            <a:avLst/>
          </a:prstGeom>
          <a:solidFill>
            <a:srgbClr val="002C71"/>
          </a:solidFill>
          <a:ln w="0" cmpd="sng">
            <a:noFill/>
            <a:prstDash val="solid"/>
          </a:ln>
        </p:spPr>
        <p:txBody>
          <a:bodyPr vert="horz" lIns="0" tIns="70485" rIns="0" bIns="0" anchor="t"/>
          <a:lstStyle>
            <a:lvl1pPr marL="0" marR="0" indent="0" algn="ctr">
              <a:lnSpc>
                <a:spcPts val="1500"/>
              </a:lnSpc>
              <a:spcAft>
                <a:spcPts val="362"/>
              </a:spcAft>
              <a:defRPr/>
            </a:lvl1pPr>
          </a:lstStyle>
          <a:p>
            <a:pPr marL="0" marR="0" indent="0" algn="ctr">
              <a:lnSpc>
                <a:spcPts val="1700"/>
              </a:lnSpc>
              <a:spcAft>
                <a:spcPts val="410"/>
              </a:spcAft>
            </a:pPr>
            <a:r>
              <a:rPr lang="en-US" sz="1191" spc="62">
                <a:solidFill>
                  <a:srgbClr val="FFFFFF"/>
                </a:solidFill>
                <a:latin typeface="Arial" panose="02020603050405020304" pitchFamily="2"/>
              </a:rPr>
              <a:t>$24 Billion of Invested Assets </a:t>
            </a:r>
          </a:p>
        </p:txBody>
      </p:sp>
      <p:sp>
        <p:nvSpPr>
          <p:cNvPr id="4" name="Text Placeholder 3"/>
          <p:cNvSpPr>
            <a:spLocks noGrp="1"/>
          </p:cNvSpPr>
          <p:nvPr>
            <p:ph type="body" idx="10"/>
          </p:nvPr>
        </p:nvSpPr>
        <p:spPr>
          <a:xfrm>
            <a:off x="456046" y="1875305"/>
            <a:ext cx="4248727" cy="189940"/>
          </a:xfrm>
          <a:prstGeom prst="rect">
            <a:avLst/>
          </a:prstGeom>
          <a:noFill/>
          <a:ln w="0" cmpd="sng">
            <a:noFill/>
            <a:prstDash val="solid"/>
          </a:ln>
        </p:spPr>
        <p:txBody>
          <a:bodyPr vert="horz" lIns="0" tIns="635" rIns="0" bIns="0" anchor="t"/>
          <a:lstStyle>
            <a:lvl1pPr marL="0" marR="141202" indent="0" algn="r">
              <a:lnSpc>
                <a:spcPts val="1059"/>
              </a:lnSpc>
              <a:spcAft>
                <a:spcPts val="415"/>
              </a:spcAft>
              <a:defRPr/>
            </a:lvl1pPr>
          </a:lstStyle>
          <a:p>
            <a:pPr marL="0" marR="160020" indent="0" algn="r">
              <a:lnSpc>
                <a:spcPts val="1200"/>
              </a:lnSpc>
              <a:spcAft>
                <a:spcPts val="470"/>
              </a:spcAft>
            </a:pPr>
            <a:r>
              <a:rPr lang="en-US" sz="882" spc="-4">
                <a:solidFill>
                  <a:srgbClr val="3C3834"/>
                </a:solidFill>
                <a:latin typeface="Arial" panose="02020603050405020304" pitchFamily="2"/>
              </a:rPr>
              <a:t>(Fair Value as of 9/30/2023) </a:t>
            </a:r>
          </a:p>
        </p:txBody>
      </p:sp>
      <p:sp>
        <p:nvSpPr>
          <p:cNvPr id="5" name="Text Placeholder 4"/>
          <p:cNvSpPr>
            <a:spLocks noGrp="1"/>
          </p:cNvSpPr>
          <p:nvPr>
            <p:ph type="body" idx="10"/>
          </p:nvPr>
        </p:nvSpPr>
        <p:spPr>
          <a:xfrm>
            <a:off x="456046" y="4699748"/>
            <a:ext cx="4248727" cy="1628775"/>
          </a:xfrm>
          <a:prstGeom prst="rect">
            <a:avLst/>
          </a:prstGeom>
          <a:noFill/>
          <a:ln w="0" cmpd="sng">
            <a:noFill/>
            <a:prstDash val="solid"/>
          </a:ln>
        </p:spPr>
        <p:txBody>
          <a:bodyPr vert="horz" lIns="0" tIns="0" rIns="0" bIns="0" anchor="t"/>
          <a:lstStyle>
            <a:lvl1pPr marL="201717" marR="0" indent="161373" algn="l">
              <a:lnSpc>
                <a:spcPts val="1235"/>
              </a:lnSpc>
              <a:spcBef>
                <a:spcPts val="300"/>
              </a:spcBef>
              <a:spcAft>
                <a:spcPts val="0"/>
              </a:spcAft>
              <a:buFont typeface="Symbol"/>
              <a:buChar char="·"/>
              <a:defRPr/>
            </a:lvl1pPr>
          </a:lstStyle>
          <a:p>
            <a:pPr marL="45720" marR="0" indent="0" algn="l">
              <a:lnSpc>
                <a:spcPts val="1600"/>
              </a:lnSpc>
              <a:spcAft>
                <a:spcPts val="0"/>
              </a:spcAft>
            </a:pPr>
            <a:r>
              <a:rPr lang="en-US" sz="1191" b="1" spc="66">
                <a:solidFill>
                  <a:srgbClr val="002C71"/>
                </a:solidFill>
                <a:latin typeface="Arial" panose="02020603050405020304" pitchFamily="2"/>
              </a:rPr>
              <a:t>General Approach </a:t>
            </a:r>
          </a:p>
          <a:p>
            <a:pPr marL="228600" marR="0" indent="182880" algn="l">
              <a:lnSpc>
                <a:spcPts val="1400"/>
              </a:lnSpc>
              <a:spcBef>
                <a:spcPts val="175"/>
              </a:spcBef>
              <a:spcAft>
                <a:spcPts val="0"/>
              </a:spcAft>
              <a:buFont typeface="Symbol"/>
              <a:buChar char="·"/>
            </a:pPr>
            <a:r>
              <a:rPr lang="en-US" sz="1015" spc="0">
                <a:solidFill>
                  <a:srgbClr val="3C3834"/>
                </a:solidFill>
                <a:latin typeface="Arial" panose="02020603050405020304" pitchFamily="2"/>
              </a:rPr>
              <a:t>Positioned for relatively stable performance across credit cycles </a:t>
            </a:r>
          </a:p>
          <a:p>
            <a:pPr marL="228600" marR="0" indent="182880" algn="l">
              <a:lnSpc>
                <a:spcPts val="1400"/>
              </a:lnSpc>
              <a:spcBef>
                <a:spcPts val="315"/>
              </a:spcBef>
              <a:spcAft>
                <a:spcPts val="0"/>
              </a:spcAft>
              <a:buFont typeface="Symbol"/>
              <a:buChar char="·"/>
            </a:pPr>
            <a:r>
              <a:rPr lang="en-US" sz="1015" spc="0">
                <a:solidFill>
                  <a:srgbClr val="3C3834"/>
                </a:solidFill>
                <a:latin typeface="Arial" panose="02020603050405020304" pitchFamily="2"/>
              </a:rPr>
              <a:t>Focus on quality - margin against adverse development </a:t>
            </a:r>
          </a:p>
          <a:p>
            <a:pPr marL="228600" marR="137160" indent="182880" algn="l">
              <a:lnSpc>
                <a:spcPts val="1400"/>
              </a:lnSpc>
              <a:spcBef>
                <a:spcPts val="340"/>
              </a:spcBef>
              <a:spcAft>
                <a:spcPts val="0"/>
              </a:spcAft>
              <a:buFont typeface="Symbol"/>
              <a:buChar char="·"/>
            </a:pPr>
            <a:r>
              <a:rPr lang="en-US" sz="1015" spc="0">
                <a:solidFill>
                  <a:srgbClr val="3C3834"/>
                </a:solidFill>
                <a:latin typeface="Arial" panose="02020603050405020304" pitchFamily="2"/>
              </a:rPr>
              <a:t>Calibrated allocation to risk asset categories – specific boundaries on the amount of high-risk assets we will own </a:t>
            </a:r>
          </a:p>
          <a:p>
            <a:pPr marL="228600" marR="0" indent="182880" algn="l">
              <a:lnSpc>
                <a:spcPts val="1400"/>
              </a:lnSpc>
              <a:spcBef>
                <a:spcPts val="315"/>
              </a:spcBef>
              <a:spcAft>
                <a:spcPts val="0"/>
              </a:spcAft>
              <a:buFont typeface="Symbol"/>
              <a:buChar char="·"/>
            </a:pPr>
            <a:r>
              <a:rPr lang="en-US" sz="1015" spc="0">
                <a:solidFill>
                  <a:srgbClr val="3C3834"/>
                </a:solidFill>
                <a:latin typeface="Arial" panose="02020603050405020304" pitchFamily="2"/>
              </a:rPr>
              <a:t>Low impairments through multiple cycles </a:t>
            </a:r>
          </a:p>
          <a:p>
            <a:pPr marL="228600" marR="0" indent="182880" algn="l">
              <a:lnSpc>
                <a:spcPts val="1400"/>
              </a:lnSpc>
              <a:spcBef>
                <a:spcPts val="315"/>
              </a:spcBef>
              <a:spcAft>
                <a:spcPts val="0"/>
              </a:spcAft>
              <a:buFont typeface="Symbol"/>
              <a:buChar char="·"/>
            </a:pPr>
            <a:r>
              <a:rPr lang="en-US" sz="1015" spc="0">
                <a:solidFill>
                  <a:srgbClr val="3C3834"/>
                </a:solidFill>
                <a:latin typeface="Arial" panose="02020603050405020304" pitchFamily="2"/>
              </a:rPr>
              <a:t>Embedded asset liability management </a:t>
            </a:r>
          </a:p>
          <a:p>
            <a:pPr marL="228600" marR="0" indent="182880" algn="l">
              <a:lnSpc>
                <a:spcPts val="1400"/>
              </a:lnSpc>
              <a:spcBef>
                <a:spcPts val="340"/>
              </a:spcBef>
              <a:spcAft>
                <a:spcPts val="0"/>
              </a:spcAft>
              <a:buFont typeface="Symbol"/>
              <a:buChar char="·"/>
            </a:pPr>
            <a:r>
              <a:rPr lang="en-US" sz="1015" spc="0">
                <a:solidFill>
                  <a:srgbClr val="3C3834"/>
                </a:solidFill>
                <a:latin typeface="Arial" panose="02020603050405020304" pitchFamily="2"/>
              </a:rPr>
              <a:t>Opportunistic investments protect/grow book yield and core earnings power </a:t>
            </a:r>
          </a:p>
        </p:txBody>
      </p:sp>
      <p:sp>
        <p:nvSpPr>
          <p:cNvPr id="6" name="Text Placeholder 5"/>
          <p:cNvSpPr>
            <a:spLocks noGrp="1"/>
          </p:cNvSpPr>
          <p:nvPr>
            <p:ph type="body" idx="10"/>
          </p:nvPr>
        </p:nvSpPr>
        <p:spPr>
          <a:xfrm>
            <a:off x="4753264" y="1506071"/>
            <a:ext cx="4248727" cy="301438"/>
          </a:xfrm>
          <a:prstGeom prst="rect">
            <a:avLst/>
          </a:prstGeom>
          <a:solidFill>
            <a:srgbClr val="002C71"/>
          </a:solidFill>
          <a:ln w="0" cmpd="sng">
            <a:noFill/>
            <a:prstDash val="solid"/>
          </a:ln>
        </p:spPr>
        <p:txBody>
          <a:bodyPr vert="horz" lIns="0" tIns="70485" rIns="0" bIns="0" anchor="t"/>
          <a:lstStyle>
            <a:lvl1pPr marL="0" marR="0" indent="0" algn="ctr">
              <a:lnSpc>
                <a:spcPts val="1500"/>
              </a:lnSpc>
              <a:spcAft>
                <a:spcPts val="362"/>
              </a:spcAft>
              <a:defRPr/>
            </a:lvl1pPr>
          </a:lstStyle>
          <a:p>
            <a:pPr marL="0" marR="0" indent="0" algn="ctr">
              <a:lnSpc>
                <a:spcPts val="1700"/>
              </a:lnSpc>
              <a:spcAft>
                <a:spcPts val="410"/>
              </a:spcAft>
            </a:pPr>
            <a:r>
              <a:rPr lang="en-US" sz="1191" spc="0">
                <a:solidFill>
                  <a:srgbClr val="FFFFFF"/>
                </a:solidFill>
                <a:latin typeface="Arial" panose="02020603050405020304" pitchFamily="2"/>
              </a:rPr>
              <a:t>Highlights </a:t>
            </a:r>
          </a:p>
        </p:txBody>
      </p:sp>
      <p:sp>
        <p:nvSpPr>
          <p:cNvPr id="7" name="Text Placeholder 6"/>
          <p:cNvSpPr>
            <a:spLocks noGrp="1"/>
          </p:cNvSpPr>
          <p:nvPr>
            <p:ph type="body" idx="10"/>
          </p:nvPr>
        </p:nvSpPr>
        <p:spPr>
          <a:xfrm>
            <a:off x="4753264" y="1925171"/>
            <a:ext cx="4248727" cy="3476625"/>
          </a:xfrm>
          <a:prstGeom prst="rect">
            <a:avLst/>
          </a:prstGeom>
          <a:noFill/>
          <a:ln w="0" cmpd="sng">
            <a:noFill/>
            <a:prstDash val="solid"/>
          </a:ln>
        </p:spPr>
        <p:txBody>
          <a:bodyPr vert="horz" lIns="0" tIns="19685" rIns="0" bIns="0" anchor="t"/>
          <a:lstStyle>
            <a:lvl1pPr marL="847210" marR="161373" indent="242060" algn="l">
              <a:lnSpc>
                <a:spcPts val="1412"/>
              </a:lnSpc>
              <a:spcBef>
                <a:spcPts val="397"/>
              </a:spcBef>
              <a:spcAft>
                <a:spcPts val="0"/>
              </a:spcAft>
              <a:buFont typeface="Symbol"/>
              <a:buChar char="·"/>
              <a:defRPr/>
            </a:lvl1pPr>
          </a:lstStyle>
          <a:p>
            <a:pPr marL="457200" marR="320040" indent="274320" algn="l">
              <a:lnSpc>
                <a:spcPts val="1600"/>
              </a:lnSpc>
              <a:spcAft>
                <a:spcPts val="0"/>
              </a:spcAft>
              <a:buFont typeface="Symbol"/>
              <a:buChar char="·"/>
            </a:pPr>
            <a:r>
              <a:rPr lang="en-US" sz="1191" spc="0">
                <a:solidFill>
                  <a:srgbClr val="3C3834"/>
                </a:solidFill>
                <a:latin typeface="Arial" panose="02020603050405020304" pitchFamily="2"/>
              </a:rPr>
              <a:t>High degree of liquidity: 60% of portfolio in corporate and government bonds </a:t>
            </a:r>
          </a:p>
          <a:p>
            <a:pPr marL="457200" marR="0" indent="274320" algn="l">
              <a:lnSpc>
                <a:spcPts val="1600"/>
              </a:lnSpc>
              <a:spcBef>
                <a:spcPts val="465"/>
              </a:spcBef>
              <a:spcAft>
                <a:spcPts val="0"/>
              </a:spcAft>
              <a:buFont typeface="Symbol"/>
              <a:buChar char="·"/>
            </a:pPr>
            <a:r>
              <a:rPr lang="en-US" sz="1191" spc="-9">
                <a:solidFill>
                  <a:srgbClr val="3C3834"/>
                </a:solidFill>
                <a:latin typeface="Arial" panose="02020603050405020304" pitchFamily="2"/>
              </a:rPr>
              <a:t>Up-in-quality positioning over past 12 months </a:t>
            </a:r>
          </a:p>
          <a:p>
            <a:pPr marL="960120" marR="228600" indent="274320" algn="just">
              <a:lnSpc>
                <a:spcPts val="1600"/>
              </a:lnSpc>
              <a:spcBef>
                <a:spcPts val="450"/>
              </a:spcBef>
              <a:spcAft>
                <a:spcPts val="0"/>
              </a:spcAft>
              <a:buFont typeface="Symbol"/>
              <a:buChar char="·"/>
            </a:pPr>
            <a:r>
              <a:rPr lang="en-US" sz="1191" spc="0">
                <a:solidFill>
                  <a:srgbClr val="3C3834"/>
                </a:solidFill>
                <a:latin typeface="Arial" panose="02020603050405020304" pitchFamily="2"/>
              </a:rPr>
              <a:t>“BBB” allocation reduced by 320 bps in the last 12 months </a:t>
            </a:r>
          </a:p>
          <a:p>
            <a:pPr marL="960120" marR="137160" indent="274320" algn="just">
              <a:lnSpc>
                <a:spcPts val="1600"/>
              </a:lnSpc>
              <a:spcBef>
                <a:spcPts val="450"/>
              </a:spcBef>
              <a:spcAft>
                <a:spcPts val="0"/>
              </a:spcAft>
              <a:buFont typeface="Symbol"/>
              <a:buChar char="·"/>
            </a:pPr>
            <a:r>
              <a:rPr lang="en-US" sz="1191" spc="0">
                <a:solidFill>
                  <a:srgbClr val="3C3834"/>
                </a:solidFill>
                <a:latin typeface="Arial" panose="02020603050405020304" pitchFamily="2"/>
              </a:rPr>
              <a:t>“A” and better allocation increased by 420 bps in the last 12 months </a:t>
            </a:r>
          </a:p>
          <a:p>
            <a:pPr marL="457200" marR="0" indent="274320" algn="just">
              <a:lnSpc>
                <a:spcPts val="1600"/>
              </a:lnSpc>
              <a:spcBef>
                <a:spcPts val="465"/>
              </a:spcBef>
              <a:spcAft>
                <a:spcPts val="0"/>
              </a:spcAft>
              <a:buFont typeface="Symbol"/>
              <a:buChar char="·"/>
            </a:pPr>
            <a:r>
              <a:rPr lang="en-US" sz="1191" spc="-9">
                <a:solidFill>
                  <a:srgbClr val="3C3834"/>
                </a:solidFill>
                <a:latin typeface="Arial" panose="02020603050405020304" pitchFamily="2"/>
              </a:rPr>
              <a:t>Strong credit risk profile </a:t>
            </a:r>
          </a:p>
          <a:p>
            <a:pPr marL="960120" marR="0" indent="274320" algn="just">
              <a:lnSpc>
                <a:spcPts val="1600"/>
              </a:lnSpc>
              <a:spcBef>
                <a:spcPts val="440"/>
              </a:spcBef>
              <a:spcAft>
                <a:spcPts val="0"/>
              </a:spcAft>
              <a:buFont typeface="Symbol"/>
              <a:buChar char="·"/>
            </a:pPr>
            <a:r>
              <a:rPr lang="en-US" sz="1191" spc="-9">
                <a:solidFill>
                  <a:srgbClr val="3C3834"/>
                </a:solidFill>
                <a:latin typeface="Arial" panose="02020603050405020304" pitchFamily="2"/>
              </a:rPr>
              <a:t>Capital efficient: 97% rated NAIC 1 or 2 </a:t>
            </a:r>
          </a:p>
          <a:p>
            <a:pPr marL="960120" marR="0" indent="274320" algn="just">
              <a:lnSpc>
                <a:spcPts val="1600"/>
              </a:lnSpc>
              <a:spcBef>
                <a:spcPts val="465"/>
              </a:spcBef>
              <a:spcAft>
                <a:spcPts val="0"/>
              </a:spcAft>
              <a:buFont typeface="Symbol"/>
              <a:buChar char="·"/>
            </a:pPr>
            <a:r>
              <a:rPr lang="en-US" sz="1191" spc="-9">
                <a:solidFill>
                  <a:srgbClr val="3C3834"/>
                </a:solidFill>
                <a:latin typeface="Arial" panose="02020603050405020304" pitchFamily="2"/>
              </a:rPr>
              <a:t>Portfolio average rating A </a:t>
            </a:r>
          </a:p>
          <a:p>
            <a:pPr marL="960120" marR="457200" indent="274320" algn="just">
              <a:lnSpc>
                <a:spcPts val="1600"/>
              </a:lnSpc>
              <a:spcBef>
                <a:spcPts val="450"/>
              </a:spcBef>
              <a:spcAft>
                <a:spcPts val="0"/>
              </a:spcAft>
              <a:buFont typeface="Symbol"/>
              <a:buChar char="·"/>
            </a:pPr>
            <a:r>
              <a:rPr lang="en-US" sz="1191" spc="-18">
                <a:solidFill>
                  <a:srgbClr val="3C3834"/>
                </a:solidFill>
                <a:latin typeface="Arial" panose="02020603050405020304" pitchFamily="2"/>
              </a:rPr>
              <a:t>Significant credit enhancement in structured products including CMBS </a:t>
            </a:r>
          </a:p>
          <a:p>
            <a:pPr marL="960120" marR="137160" indent="274320" algn="l">
              <a:lnSpc>
                <a:spcPts val="1600"/>
              </a:lnSpc>
              <a:spcBef>
                <a:spcPts val="460"/>
              </a:spcBef>
              <a:spcAft>
                <a:spcPts val="0"/>
              </a:spcAft>
              <a:buFont typeface="Symbol"/>
              <a:buChar char="·"/>
            </a:pPr>
            <a:r>
              <a:rPr lang="en-US" sz="1191" spc="0">
                <a:solidFill>
                  <a:srgbClr val="3C3834"/>
                </a:solidFill>
                <a:latin typeface="Arial" panose="02020603050405020304" pitchFamily="2"/>
              </a:rPr>
              <a:t>Diversified commercial and residential mortgage allocation. No commercial mortgage loan delinquencies </a:t>
            </a:r>
          </a:p>
          <a:p>
            <a:pPr marL="960120" marR="182880" indent="274320" algn="l">
              <a:lnSpc>
                <a:spcPts val="1600"/>
              </a:lnSpc>
              <a:spcBef>
                <a:spcPts val="450"/>
              </a:spcBef>
              <a:spcAft>
                <a:spcPts val="0"/>
              </a:spcAft>
              <a:buFont typeface="Symbol"/>
              <a:buChar char="·"/>
            </a:pPr>
            <a:r>
              <a:rPr lang="en-US" sz="1191" spc="-18">
                <a:solidFill>
                  <a:srgbClr val="3C3834"/>
                </a:solidFill>
                <a:latin typeface="Arial" panose="02020603050405020304" pitchFamily="2"/>
              </a:rPr>
              <a:t>Alternative investments emphasizing consistent cash flows as a source of return </a:t>
            </a:r>
          </a:p>
        </p:txBody>
      </p:sp>
      <p:sp>
        <p:nvSpPr>
          <p:cNvPr id="10" name="Text Placeholder 9"/>
          <p:cNvSpPr>
            <a:spLocks noGrp="1"/>
          </p:cNvSpPr>
          <p:nvPr>
            <p:ph type="body" idx="10"/>
          </p:nvPr>
        </p:nvSpPr>
        <p:spPr>
          <a:xfrm>
            <a:off x="1252682" y="2168899"/>
            <a:ext cx="598055" cy="187699"/>
          </a:xfrm>
          <a:prstGeom prst="rect">
            <a:avLst/>
          </a:prstGeom>
          <a:noFill/>
          <a:ln w="0" cmpd="sng">
            <a:noFill/>
            <a:prstDash val="solid"/>
          </a:ln>
        </p:spPr>
        <p:txBody>
          <a:bodyPr vert="horz" lIns="0" tIns="3175" rIns="0" bIns="0" anchor="t"/>
          <a:lstStyle>
            <a:lvl1pPr marL="0" marR="0" indent="0" algn="ctr">
              <a:lnSpc>
                <a:spcPts val="706"/>
              </a:lnSpc>
              <a:spcBef>
                <a:spcPts val="115"/>
              </a:spcBef>
              <a:spcAft>
                <a:spcPts val="0"/>
              </a:spcAft>
              <a:defRPr/>
            </a:lvl1pPr>
          </a:lstStyle>
          <a:p>
            <a:pPr marL="0" marR="0" indent="0" algn="l">
              <a:lnSpc>
                <a:spcPts val="800"/>
              </a:lnSpc>
              <a:spcAft>
                <a:spcPts val="0"/>
              </a:spcAft>
            </a:pPr>
            <a:r>
              <a:rPr lang="en-US" sz="618" b="1" spc="-53">
                <a:solidFill>
                  <a:srgbClr val="404040"/>
                </a:solidFill>
                <a:latin typeface="Arial" panose="02020603050405020304" pitchFamily="2"/>
              </a:rPr>
              <a:t>Mortgage Loans, </a:t>
            </a:r>
          </a:p>
          <a:p>
            <a:pPr marL="0" marR="0" indent="0" algn="ctr">
              <a:lnSpc>
                <a:spcPts val="800"/>
              </a:lnSpc>
              <a:spcBef>
                <a:spcPts val="130"/>
              </a:spcBef>
              <a:spcAft>
                <a:spcPts val="0"/>
              </a:spcAft>
            </a:pPr>
            <a:r>
              <a:rPr lang="en-US" sz="618" b="1" spc="-18">
                <a:solidFill>
                  <a:srgbClr val="404040"/>
                </a:solidFill>
                <a:latin typeface="Arial" panose="02020603050405020304" pitchFamily="2"/>
              </a:rPr>
              <a:t>7.4% </a:t>
            </a:r>
          </a:p>
        </p:txBody>
      </p:sp>
      <p:sp>
        <p:nvSpPr>
          <p:cNvPr id="11" name="Text Placeholder 10"/>
          <p:cNvSpPr>
            <a:spLocks noGrp="1"/>
          </p:cNvSpPr>
          <p:nvPr>
            <p:ph type="body" idx="10"/>
          </p:nvPr>
        </p:nvSpPr>
        <p:spPr>
          <a:xfrm>
            <a:off x="3383395" y="2301128"/>
            <a:ext cx="609600" cy="89647"/>
          </a:xfrm>
          <a:prstGeom prst="rect">
            <a:avLst/>
          </a:prstGeom>
          <a:noFill/>
          <a:ln w="0" cmpd="sng">
            <a:noFill/>
            <a:prstDash val="solid"/>
          </a:ln>
        </p:spPr>
        <p:txBody>
          <a:bodyPr vert="horz" lIns="0" tIns="3175" rIns="0" bIns="0" anchor="t"/>
          <a:lstStyle>
            <a:lvl1pPr marL="0" marR="0" indent="0" algn="l">
              <a:lnSpc>
                <a:spcPts val="706"/>
              </a:lnSpc>
              <a:spcAft>
                <a:spcPts val="0"/>
              </a:spcAft>
              <a:defRPr/>
            </a:lvl1pPr>
          </a:lstStyle>
          <a:p>
            <a:pPr marL="0" marR="0" indent="0" algn="l">
              <a:lnSpc>
                <a:spcPts val="800"/>
              </a:lnSpc>
              <a:spcAft>
                <a:spcPts val="0"/>
              </a:spcAft>
            </a:pPr>
            <a:r>
              <a:rPr lang="en-US" sz="618" b="1" spc="-44">
                <a:solidFill>
                  <a:srgbClr val="404040"/>
                </a:solidFill>
                <a:latin typeface="Arial" panose="02020603050405020304" pitchFamily="2"/>
              </a:rPr>
              <a:t>Municipals, 9.5% </a:t>
            </a:r>
          </a:p>
        </p:txBody>
      </p:sp>
      <p:sp>
        <p:nvSpPr>
          <p:cNvPr id="12" name="Text Placeholder 11"/>
          <p:cNvSpPr>
            <a:spLocks noGrp="1"/>
          </p:cNvSpPr>
          <p:nvPr>
            <p:ph type="body" idx="10"/>
          </p:nvPr>
        </p:nvSpPr>
        <p:spPr>
          <a:xfrm>
            <a:off x="1656773" y="2065244"/>
            <a:ext cx="1305214" cy="99732"/>
          </a:xfrm>
          <a:prstGeom prst="rect">
            <a:avLst/>
          </a:prstGeom>
          <a:noFill/>
          <a:ln w="0" cmpd="sng">
            <a:noFill/>
            <a:prstDash val="solid"/>
          </a:ln>
        </p:spPr>
        <p:txBody>
          <a:bodyPr vert="horz" lIns="0" tIns="0" rIns="0" bIns="0" anchor="t"/>
          <a:lstStyle>
            <a:lvl1pPr marL="0" marR="0" indent="0" algn="l">
              <a:lnSpc>
                <a:spcPts val="794"/>
              </a:lnSpc>
              <a:spcAft>
                <a:spcPts val="0"/>
              </a:spcAft>
              <a:defRPr/>
            </a:lvl1pPr>
          </a:lstStyle>
          <a:p>
            <a:pPr marL="0" marR="0" indent="0" algn="l">
              <a:lnSpc>
                <a:spcPts val="900"/>
              </a:lnSpc>
              <a:spcAft>
                <a:spcPts val="0"/>
              </a:spcAft>
            </a:pPr>
            <a:r>
              <a:rPr lang="en-US" sz="618" b="1" spc="-13">
                <a:solidFill>
                  <a:srgbClr val="404040"/>
                </a:solidFill>
                <a:latin typeface="Arial" panose="02020603050405020304" pitchFamily="2"/>
              </a:rPr>
              <a:t>HY Corporates, 2.0% CMBS, 9.7% </a:t>
            </a:r>
          </a:p>
        </p:txBody>
      </p:sp>
      <p:sp>
        <p:nvSpPr>
          <p:cNvPr id="13" name="Text Placeholder 12"/>
          <p:cNvSpPr>
            <a:spLocks noGrp="1"/>
          </p:cNvSpPr>
          <p:nvPr>
            <p:ph type="body" idx="10"/>
          </p:nvPr>
        </p:nvSpPr>
        <p:spPr>
          <a:xfrm>
            <a:off x="839355" y="2553821"/>
            <a:ext cx="687532" cy="189940"/>
          </a:xfrm>
          <a:prstGeom prst="rect">
            <a:avLst/>
          </a:prstGeom>
          <a:noFill/>
          <a:ln w="0" cmpd="sng">
            <a:noFill/>
            <a:prstDash val="solid"/>
          </a:ln>
        </p:spPr>
        <p:txBody>
          <a:bodyPr vert="horz" lIns="0" tIns="3175" rIns="0" bIns="0" anchor="t"/>
          <a:lstStyle>
            <a:lvl1pPr marL="0" marR="0" indent="0" algn="ctr">
              <a:lnSpc>
                <a:spcPts val="706"/>
              </a:lnSpc>
              <a:spcBef>
                <a:spcPts val="132"/>
              </a:spcBef>
              <a:spcAft>
                <a:spcPts val="0"/>
              </a:spcAft>
              <a:defRPr/>
            </a:lvl1pPr>
          </a:lstStyle>
          <a:p>
            <a:pPr marL="0" marR="0" indent="0" algn="l">
              <a:lnSpc>
                <a:spcPts val="800"/>
              </a:lnSpc>
              <a:spcAft>
                <a:spcPts val="0"/>
              </a:spcAft>
            </a:pPr>
            <a:r>
              <a:rPr lang="en-US" sz="618" b="1" spc="-62">
                <a:solidFill>
                  <a:srgbClr val="404040"/>
                </a:solidFill>
                <a:latin typeface="Arial" panose="02020603050405020304" pitchFamily="2"/>
              </a:rPr>
              <a:t>Non-Agency RMBS, </a:t>
            </a:r>
          </a:p>
          <a:p>
            <a:pPr marL="0" marR="0" indent="0" algn="ctr">
              <a:lnSpc>
                <a:spcPts val="800"/>
              </a:lnSpc>
              <a:spcBef>
                <a:spcPts val="150"/>
              </a:spcBef>
              <a:spcAft>
                <a:spcPts val="0"/>
              </a:spcAft>
            </a:pPr>
            <a:r>
              <a:rPr lang="en-US" sz="618" b="1" spc="-13">
                <a:solidFill>
                  <a:srgbClr val="404040"/>
                </a:solidFill>
                <a:latin typeface="Arial" panose="02020603050405020304" pitchFamily="2"/>
              </a:rPr>
              <a:t>6.5% </a:t>
            </a:r>
          </a:p>
        </p:txBody>
      </p:sp>
      <p:sp>
        <p:nvSpPr>
          <p:cNvPr id="14" name="Text Placeholder 13"/>
          <p:cNvSpPr>
            <a:spLocks noGrp="1"/>
          </p:cNvSpPr>
          <p:nvPr>
            <p:ph type="body" idx="10"/>
          </p:nvPr>
        </p:nvSpPr>
        <p:spPr>
          <a:xfrm>
            <a:off x="3661641" y="2776818"/>
            <a:ext cx="471632" cy="87966"/>
          </a:xfrm>
          <a:prstGeom prst="rect">
            <a:avLst/>
          </a:prstGeom>
          <a:noFill/>
          <a:ln w="0" cmpd="sng">
            <a:noFill/>
            <a:prstDash val="solid"/>
          </a:ln>
        </p:spPr>
        <p:txBody>
          <a:bodyPr vert="horz" lIns="0" tIns="3175" rIns="0" bIns="0" anchor="t"/>
          <a:lstStyle>
            <a:lvl1pPr marL="0" marR="0" indent="0" algn="l">
              <a:lnSpc>
                <a:spcPts val="706"/>
              </a:lnSpc>
              <a:spcAft>
                <a:spcPts val="0"/>
              </a:spcAft>
              <a:defRPr/>
            </a:lvl1pPr>
          </a:lstStyle>
          <a:p>
            <a:pPr marL="0" marR="0" indent="0" algn="l">
              <a:lnSpc>
                <a:spcPts val="800"/>
              </a:lnSpc>
              <a:spcAft>
                <a:spcPts val="0"/>
              </a:spcAft>
            </a:pPr>
            <a:r>
              <a:rPr lang="en-US" sz="618" b="1" spc="0">
                <a:solidFill>
                  <a:srgbClr val="404040"/>
                </a:solidFill>
                <a:latin typeface="Arial" panose="02020603050405020304" pitchFamily="2"/>
              </a:rPr>
              <a:t>ABS, 5.8% </a:t>
            </a:r>
          </a:p>
        </p:txBody>
      </p:sp>
      <p:sp>
        <p:nvSpPr>
          <p:cNvPr id="15" name="Text Placeholder 14"/>
          <p:cNvSpPr>
            <a:spLocks noGrp="1"/>
          </p:cNvSpPr>
          <p:nvPr>
            <p:ph type="body" idx="10"/>
          </p:nvPr>
        </p:nvSpPr>
        <p:spPr>
          <a:xfrm>
            <a:off x="3807114" y="3107952"/>
            <a:ext cx="717550" cy="89647"/>
          </a:xfrm>
          <a:prstGeom prst="rect">
            <a:avLst/>
          </a:prstGeom>
          <a:noFill/>
          <a:ln w="0" cmpd="sng">
            <a:noFill/>
            <a:prstDash val="solid"/>
          </a:ln>
        </p:spPr>
        <p:txBody>
          <a:bodyPr vert="horz" lIns="0" tIns="3175" rIns="0" bIns="0" anchor="t"/>
          <a:lstStyle>
            <a:lvl1pPr marL="0" marR="0" indent="0" algn="l">
              <a:lnSpc>
                <a:spcPts val="706"/>
              </a:lnSpc>
              <a:spcAft>
                <a:spcPts val="0"/>
              </a:spcAft>
              <a:defRPr/>
            </a:lvl1pPr>
          </a:lstStyle>
          <a:p>
            <a:pPr marL="0" marR="0" indent="0" algn="l">
              <a:lnSpc>
                <a:spcPts val="800"/>
              </a:lnSpc>
              <a:spcAft>
                <a:spcPts val="0"/>
              </a:spcAft>
            </a:pPr>
            <a:r>
              <a:rPr lang="en-US" sz="618" b="1" spc="-49">
                <a:solidFill>
                  <a:srgbClr val="404040"/>
                </a:solidFill>
                <a:latin typeface="Arial" panose="02020603050405020304" pitchFamily="2"/>
              </a:rPr>
              <a:t>Govts/Agency, 3.6% </a:t>
            </a:r>
          </a:p>
        </p:txBody>
      </p:sp>
      <p:sp>
        <p:nvSpPr>
          <p:cNvPr id="16" name="Text Placeholder 15"/>
          <p:cNvSpPr>
            <a:spLocks noGrp="1"/>
          </p:cNvSpPr>
          <p:nvPr>
            <p:ph type="body" idx="10"/>
          </p:nvPr>
        </p:nvSpPr>
        <p:spPr>
          <a:xfrm>
            <a:off x="3799032" y="3403787"/>
            <a:ext cx="382155" cy="192181"/>
          </a:xfrm>
          <a:prstGeom prst="rect">
            <a:avLst/>
          </a:prstGeom>
          <a:noFill/>
          <a:ln w="0" cmpd="sng">
            <a:noFill/>
            <a:prstDash val="solid"/>
          </a:ln>
        </p:spPr>
        <p:txBody>
          <a:bodyPr vert="horz" lIns="0" tIns="3175" rIns="0" bIns="0" anchor="t"/>
          <a:lstStyle>
            <a:lvl1pPr marL="0" marR="0" indent="0" algn="l">
              <a:lnSpc>
                <a:spcPts val="706"/>
              </a:lnSpc>
              <a:spcAft>
                <a:spcPts val="0"/>
              </a:spcAft>
              <a:defRPr/>
            </a:lvl1pPr>
          </a:lstStyle>
          <a:p>
            <a:pPr marL="0" marR="0" indent="0" algn="l">
              <a:lnSpc>
                <a:spcPts val="800"/>
              </a:lnSpc>
              <a:spcAft>
                <a:spcPts val="0"/>
              </a:spcAft>
            </a:pPr>
            <a:r>
              <a:rPr lang="en-US" sz="618" b="1" spc="-44">
                <a:solidFill>
                  <a:srgbClr val="404040"/>
                </a:solidFill>
                <a:latin typeface="Arial" panose="02020603050405020304" pitchFamily="2"/>
              </a:rPr>
              <a:t>CLO, 4.4% </a:t>
            </a:r>
          </a:p>
        </p:txBody>
      </p:sp>
      <p:sp>
        <p:nvSpPr>
          <p:cNvPr id="17" name="Text Placeholder 16"/>
          <p:cNvSpPr>
            <a:spLocks noGrp="1"/>
          </p:cNvSpPr>
          <p:nvPr>
            <p:ph type="body" idx="10"/>
          </p:nvPr>
        </p:nvSpPr>
        <p:spPr>
          <a:xfrm>
            <a:off x="3799032" y="3595967"/>
            <a:ext cx="501650" cy="134471"/>
          </a:xfrm>
          <a:prstGeom prst="rect">
            <a:avLst/>
          </a:prstGeom>
          <a:noFill/>
          <a:ln w="0" cmpd="sng">
            <a:noFill/>
            <a:prstDash val="solid"/>
          </a:ln>
        </p:spPr>
        <p:txBody>
          <a:bodyPr vert="horz" lIns="0" tIns="2540" rIns="0" bIns="0" anchor="t"/>
          <a:lstStyle>
            <a:lvl1pPr marL="0" marR="0" indent="0" algn="l">
              <a:lnSpc>
                <a:spcPts val="1059"/>
              </a:lnSpc>
              <a:spcAft>
                <a:spcPts val="0"/>
              </a:spcAft>
              <a:defRPr/>
            </a:lvl1pPr>
          </a:lstStyle>
          <a:p>
            <a:pPr marL="0" marR="0" indent="0" algn="l">
              <a:lnSpc>
                <a:spcPts val="1200"/>
              </a:lnSpc>
              <a:spcAft>
                <a:spcPts val="0"/>
              </a:spcAft>
            </a:pPr>
            <a:r>
              <a:rPr lang="en-US" sz="618" b="1" spc="-26">
                <a:solidFill>
                  <a:srgbClr val="404040"/>
                </a:solidFill>
                <a:latin typeface="Arial" panose="02020603050405020304" pitchFamily="2"/>
              </a:rPr>
              <a:t>Equities, 0.4% </a:t>
            </a:r>
          </a:p>
        </p:txBody>
      </p:sp>
      <p:sp>
        <p:nvSpPr>
          <p:cNvPr id="18" name="Text Placeholder 17"/>
          <p:cNvSpPr>
            <a:spLocks noGrp="1"/>
          </p:cNvSpPr>
          <p:nvPr>
            <p:ph type="body" idx="10"/>
          </p:nvPr>
        </p:nvSpPr>
        <p:spPr>
          <a:xfrm>
            <a:off x="3665682" y="3730439"/>
            <a:ext cx="465859" cy="158563"/>
          </a:xfrm>
          <a:prstGeom prst="rect">
            <a:avLst/>
          </a:prstGeom>
          <a:noFill/>
          <a:ln w="0" cmpd="sng">
            <a:noFill/>
            <a:prstDash val="solid"/>
          </a:ln>
        </p:spPr>
        <p:txBody>
          <a:bodyPr vert="horz" lIns="0" tIns="0" rIns="0" bIns="0" anchor="t"/>
          <a:lstStyle>
            <a:lvl1pPr marL="0" marR="0" indent="0" algn="l">
              <a:lnSpc>
                <a:spcPts val="1059"/>
              </a:lnSpc>
              <a:spcAft>
                <a:spcPts val="0"/>
              </a:spcAft>
              <a:defRPr/>
            </a:lvl1pPr>
          </a:lstStyle>
          <a:p>
            <a:pPr marL="0" marR="0" indent="0" algn="l">
              <a:lnSpc>
                <a:spcPts val="1200"/>
              </a:lnSpc>
              <a:spcAft>
                <a:spcPts val="0"/>
              </a:spcAft>
            </a:pPr>
            <a:r>
              <a:rPr lang="en-US" sz="618" b="1" spc="-26">
                <a:solidFill>
                  <a:srgbClr val="404040"/>
                </a:solidFill>
                <a:latin typeface="Arial" panose="02020603050405020304" pitchFamily="2"/>
              </a:rPr>
              <a:t>Other, 2.3% </a:t>
            </a:r>
          </a:p>
        </p:txBody>
      </p:sp>
      <p:sp>
        <p:nvSpPr>
          <p:cNvPr id="19" name="Text Placeholder 18"/>
          <p:cNvSpPr>
            <a:spLocks noGrp="1"/>
          </p:cNvSpPr>
          <p:nvPr>
            <p:ph type="body" idx="10"/>
          </p:nvPr>
        </p:nvSpPr>
        <p:spPr>
          <a:xfrm>
            <a:off x="3665682" y="3889002"/>
            <a:ext cx="659823" cy="126066"/>
          </a:xfrm>
          <a:prstGeom prst="rect">
            <a:avLst/>
          </a:prstGeom>
          <a:noFill/>
          <a:ln w="0" cmpd="sng">
            <a:noFill/>
            <a:prstDash val="solid"/>
          </a:ln>
        </p:spPr>
        <p:txBody>
          <a:bodyPr vert="horz" lIns="0" tIns="3175" rIns="0" bIns="0" anchor="t"/>
          <a:lstStyle>
            <a:lvl1pPr marL="0" marR="0" indent="0" algn="l">
              <a:lnSpc>
                <a:spcPts val="1059"/>
              </a:lnSpc>
              <a:spcAft>
                <a:spcPts val="0"/>
              </a:spcAft>
              <a:defRPr/>
            </a:lvl1pPr>
          </a:lstStyle>
          <a:p>
            <a:pPr marL="0" marR="0" indent="0" algn="l">
              <a:lnSpc>
                <a:spcPts val="1200"/>
              </a:lnSpc>
              <a:spcAft>
                <a:spcPts val="0"/>
              </a:spcAft>
            </a:pPr>
            <a:r>
              <a:rPr lang="en-US" sz="618" b="1" spc="-35">
                <a:solidFill>
                  <a:srgbClr val="404040"/>
                </a:solidFill>
                <a:latin typeface="Arial" panose="02020603050405020304" pitchFamily="2"/>
              </a:rPr>
              <a:t>Alternatives, 2.3% </a:t>
            </a:r>
          </a:p>
        </p:txBody>
      </p:sp>
      <p:sp>
        <p:nvSpPr>
          <p:cNvPr id="20" name="Text Placeholder 19"/>
          <p:cNvSpPr>
            <a:spLocks noGrp="1"/>
          </p:cNvSpPr>
          <p:nvPr>
            <p:ph type="body" idx="10"/>
          </p:nvPr>
        </p:nvSpPr>
        <p:spPr>
          <a:xfrm>
            <a:off x="3588327" y="4015067"/>
            <a:ext cx="656936" cy="147918"/>
          </a:xfrm>
          <a:prstGeom prst="rect">
            <a:avLst/>
          </a:prstGeom>
          <a:noFill/>
          <a:ln w="0" cmpd="sng">
            <a:noFill/>
            <a:prstDash val="solid"/>
          </a:ln>
        </p:spPr>
        <p:txBody>
          <a:bodyPr vert="horz" lIns="0" tIns="0" rIns="0" bIns="0" anchor="t"/>
          <a:lstStyle>
            <a:lvl1pPr marL="0" marR="0" indent="0" algn="l">
              <a:lnSpc>
                <a:spcPts val="1059"/>
              </a:lnSpc>
              <a:spcAft>
                <a:spcPts val="0"/>
              </a:spcAft>
              <a:defRPr/>
            </a:lvl1pPr>
          </a:lstStyle>
          <a:p>
            <a:pPr marL="0" marR="0" indent="0" algn="l">
              <a:lnSpc>
                <a:spcPts val="1200"/>
              </a:lnSpc>
              <a:spcAft>
                <a:spcPts val="0"/>
              </a:spcAft>
            </a:pPr>
            <a:r>
              <a:rPr lang="en-US" sz="618" b="1" spc="-35">
                <a:solidFill>
                  <a:srgbClr val="404040"/>
                </a:solidFill>
                <a:latin typeface="Arial" panose="02020603050405020304" pitchFamily="2"/>
              </a:rPr>
              <a:t>Policy Loans, 0.5% </a:t>
            </a:r>
          </a:p>
        </p:txBody>
      </p:sp>
      <p:sp>
        <p:nvSpPr>
          <p:cNvPr id="21" name="Text Placeholder 20"/>
          <p:cNvSpPr>
            <a:spLocks noGrp="1"/>
          </p:cNvSpPr>
          <p:nvPr>
            <p:ph type="body" idx="10"/>
          </p:nvPr>
        </p:nvSpPr>
        <p:spPr>
          <a:xfrm>
            <a:off x="3508087" y="4162986"/>
            <a:ext cx="387927" cy="79001"/>
          </a:xfrm>
          <a:prstGeom prst="rect">
            <a:avLst/>
          </a:prstGeom>
          <a:noFill/>
          <a:ln w="0" cmpd="sng">
            <a:noFill/>
            <a:prstDash val="solid"/>
          </a:ln>
        </p:spPr>
        <p:txBody>
          <a:bodyPr vert="horz" lIns="0" tIns="0" rIns="0" bIns="0" anchor="t"/>
          <a:lstStyle>
            <a:lvl1pPr marL="0" marR="0" indent="0" algn="l">
              <a:lnSpc>
                <a:spcPts val="1059"/>
              </a:lnSpc>
              <a:spcAft>
                <a:spcPts val="0"/>
              </a:spcAft>
              <a:defRPr/>
            </a:lvl1pPr>
          </a:lstStyle>
          <a:p>
            <a:pPr marL="0" marR="0" indent="0" algn="l">
              <a:lnSpc>
                <a:spcPts val="1200"/>
              </a:lnSpc>
              <a:spcAft>
                <a:spcPts val="0"/>
              </a:spcAft>
            </a:pPr>
            <a:r>
              <a:rPr lang="en-US" sz="618" b="1" spc="-35">
                <a:solidFill>
                  <a:srgbClr val="404040"/>
                </a:solidFill>
                <a:latin typeface="Arial" panose="02020603050405020304" pitchFamily="2"/>
              </a:rPr>
              <a:t>Cash, 2.4% </a:t>
            </a:r>
          </a:p>
        </p:txBody>
      </p:sp>
      <p:sp>
        <p:nvSpPr>
          <p:cNvPr id="22" name="Text Placeholder 21"/>
          <p:cNvSpPr>
            <a:spLocks noGrp="1"/>
          </p:cNvSpPr>
          <p:nvPr>
            <p:ph type="body" idx="10"/>
          </p:nvPr>
        </p:nvSpPr>
        <p:spPr>
          <a:xfrm>
            <a:off x="1967345" y="3686175"/>
            <a:ext cx="518391" cy="189940"/>
          </a:xfrm>
          <a:prstGeom prst="rect">
            <a:avLst/>
          </a:prstGeom>
          <a:noFill/>
          <a:ln w="0" cmpd="sng">
            <a:noFill/>
            <a:prstDash val="solid"/>
          </a:ln>
        </p:spPr>
        <p:txBody>
          <a:bodyPr vert="horz" lIns="0" tIns="3175" rIns="0" bIns="0" anchor="t"/>
          <a:lstStyle>
            <a:lvl1pPr marL="121030" marR="0" indent="0" algn="l">
              <a:lnSpc>
                <a:spcPts val="618"/>
              </a:lnSpc>
              <a:spcBef>
                <a:spcPts val="132"/>
              </a:spcBef>
              <a:spcAft>
                <a:spcPts val="0"/>
              </a:spcAft>
              <a:defRPr/>
            </a:lvl1pPr>
          </a:lstStyle>
          <a:p>
            <a:pPr marL="0" marR="0" indent="0" algn="l">
              <a:lnSpc>
                <a:spcPts val="800"/>
              </a:lnSpc>
              <a:spcAft>
                <a:spcPts val="0"/>
              </a:spcAft>
            </a:pPr>
            <a:r>
              <a:rPr lang="en-US" sz="618" b="1" spc="-53">
                <a:solidFill>
                  <a:srgbClr val="FFFFFF"/>
                </a:solidFill>
                <a:latin typeface="Arial" panose="02020603050405020304" pitchFamily="2"/>
              </a:rPr>
              <a:t>IG Corporates, </a:t>
            </a:r>
          </a:p>
          <a:p>
            <a:pPr marL="137160" marR="0" indent="0" algn="l">
              <a:lnSpc>
                <a:spcPts val="700"/>
              </a:lnSpc>
              <a:spcBef>
                <a:spcPts val="150"/>
              </a:spcBef>
              <a:spcAft>
                <a:spcPts val="0"/>
              </a:spcAft>
            </a:pPr>
            <a:r>
              <a:rPr lang="en-US" sz="618" b="1" spc="-9">
                <a:solidFill>
                  <a:srgbClr val="FFFFFF"/>
                </a:solidFill>
                <a:latin typeface="Arial" panose="02020603050405020304" pitchFamily="2"/>
              </a:rPr>
              <a:t>43.2% </a:t>
            </a:r>
          </a:p>
        </p:txBody>
      </p:sp>
    </p:spTree>
    <p:extLst>
      <p:ext uri="{BB962C8B-B14F-4D97-AF65-F5344CB8AC3E}">
        <p14:creationId xmlns:p14="http://schemas.microsoft.com/office/powerpoint/2010/main" val="2046659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ayout 1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51427" y="504265"/>
            <a:ext cx="7908636" cy="640976"/>
          </a:xfrm>
          <a:prstGeom prst="rect">
            <a:avLst/>
          </a:prstGeom>
          <a:noFill/>
          <a:ln w="0" cmpd="sng">
            <a:noFill/>
            <a:prstDash val="solid"/>
          </a:ln>
        </p:spPr>
        <p:txBody>
          <a:bodyPr vert="horz" lIns="0" tIns="11430" rIns="0" bIns="0" anchor="t"/>
          <a:lstStyle>
            <a:lvl1pPr marL="121030" marR="0" indent="0" algn="l">
              <a:lnSpc>
                <a:spcPts val="1765"/>
              </a:lnSpc>
              <a:spcBef>
                <a:spcPts val="847"/>
              </a:spcBef>
              <a:spcAft>
                <a:spcPts val="106"/>
              </a:spcAft>
              <a:defRPr/>
            </a:lvl1pPr>
          </a:lstStyle>
          <a:p>
            <a:pPr marL="137160" marR="0" indent="0" algn="l">
              <a:lnSpc>
                <a:spcPts val="2500"/>
              </a:lnSpc>
              <a:spcAft>
                <a:spcPts val="0"/>
              </a:spcAft>
            </a:pPr>
            <a:r>
              <a:rPr lang="en-US" sz="1897" b="1" spc="0">
                <a:solidFill>
                  <a:srgbClr val="002C71"/>
                </a:solidFill>
                <a:latin typeface="Arial" panose="02020603050405020304" pitchFamily="2"/>
              </a:rPr>
              <a:t>Capital and Liquidity Overview </a:t>
            </a:r>
          </a:p>
          <a:p>
            <a:pPr marL="137160" marR="0" indent="0" algn="l">
              <a:lnSpc>
                <a:spcPts val="2000"/>
              </a:lnSpc>
              <a:spcBef>
                <a:spcPts val="960"/>
              </a:spcBef>
              <a:spcAft>
                <a:spcPts val="120"/>
              </a:spcAft>
            </a:pPr>
            <a:r>
              <a:rPr lang="en-US" sz="1500" spc="-4">
                <a:solidFill>
                  <a:srgbClr val="3C3834"/>
                </a:solidFill>
                <a:latin typeface="Arial" panose="02020603050405020304" pitchFamily="2"/>
              </a:rPr>
              <a:t>Capital and liquidity remain above target levels </a:t>
            </a:r>
          </a:p>
        </p:txBody>
      </p:sp>
      <p:sp>
        <p:nvSpPr>
          <p:cNvPr id="5" name="Text Placeholder 4"/>
          <p:cNvSpPr>
            <a:spLocks noGrp="1"/>
          </p:cNvSpPr>
          <p:nvPr>
            <p:ph type="body" idx="10"/>
          </p:nvPr>
        </p:nvSpPr>
        <p:spPr>
          <a:xfrm>
            <a:off x="451427" y="5795683"/>
            <a:ext cx="7908636" cy="602316"/>
          </a:xfrm>
          <a:prstGeom prst="rect">
            <a:avLst/>
          </a:prstGeom>
          <a:noFill/>
          <a:ln w="0" cmpd="sng">
            <a:noFill/>
            <a:prstDash val="solid"/>
          </a:ln>
        </p:spPr>
        <p:txBody>
          <a:bodyPr vert="horz" lIns="0" tIns="12700" rIns="0" bIns="0" anchor="t"/>
          <a:lstStyle>
            <a:lvl1pPr marL="0" marR="0" indent="0" algn="l">
              <a:lnSpc>
                <a:spcPts val="882"/>
              </a:lnSpc>
              <a:spcBef>
                <a:spcPts val="53"/>
              </a:spcBef>
              <a:spcAft>
                <a:spcPts val="2003"/>
              </a:spcAft>
              <a:defRPr/>
            </a:lvl1pPr>
          </a:lstStyle>
          <a:p>
            <a:pPr marL="137160" marR="1097280" indent="0" algn="l">
              <a:lnSpc>
                <a:spcPts val="900"/>
              </a:lnSpc>
              <a:spcAft>
                <a:spcPts val="0"/>
              </a:spcAft>
            </a:pPr>
            <a:r>
              <a:rPr lang="en-US" sz="794" spc="0">
                <a:solidFill>
                  <a:srgbClr val="3C3834"/>
                </a:solidFill>
                <a:latin typeface="Arial" panose="02020603050405020304" pitchFamily="2"/>
              </a:rPr>
              <a:t>1 The ratio of the combined capital of the insurance companies to the minimum amount of capital appropriate to support the overall business operations, as determined based on the methodology developed by the National Association of Insurance Commissioners. </a:t>
            </a:r>
          </a:p>
          <a:p>
            <a:pPr marL="0" marR="0" indent="0" algn="l">
              <a:lnSpc>
                <a:spcPts val="1000"/>
              </a:lnSpc>
              <a:spcBef>
                <a:spcPts val="60"/>
              </a:spcBef>
              <a:spcAft>
                <a:spcPts val="2270"/>
              </a:spcAft>
            </a:pPr>
            <a:r>
              <a:rPr lang="en-US" sz="794" spc="-4">
                <a:solidFill>
                  <a:srgbClr val="3C3834"/>
                </a:solidFill>
                <a:latin typeface="Arial" panose="02020603050405020304" pitchFamily="2"/>
              </a:rPr>
              <a:t>2 Excluding accumulated other comprehensive income (loss) (a non-GAAP measure). See the Appendix for a reconciliation to the corresponding GAAP measure. </a:t>
            </a:r>
          </a:p>
        </p:txBody>
      </p:sp>
    </p:spTree>
    <p:extLst>
      <p:ext uri="{BB962C8B-B14F-4D97-AF65-F5344CB8AC3E}">
        <p14:creationId xmlns:p14="http://schemas.microsoft.com/office/powerpoint/2010/main" val="239569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urpose_and_Mission_A">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CD33D56-2584-5A60-39A8-2607CA9FB173}"/>
              </a:ext>
            </a:extLst>
          </p:cNvPr>
          <p:cNvSpPr>
            <a:spLocks noGrp="1"/>
          </p:cNvSpPr>
          <p:nvPr>
            <p:ph type="body" sz="quarter" idx="45" hasCustomPrompt="1"/>
          </p:nvPr>
        </p:nvSpPr>
        <p:spPr>
          <a:xfrm>
            <a:off x="201697" y="6238959"/>
            <a:ext cx="3827462" cy="517427"/>
          </a:xfrm>
        </p:spPr>
        <p:txBody>
          <a:bodyPr anchor="b">
            <a:normAutofit/>
          </a:bodyPr>
          <a:lstStyle>
            <a:lvl1pPr marL="0" indent="0">
              <a:buNone/>
              <a:defRPr sz="700"/>
            </a:lvl1pPr>
          </a:lstStyle>
          <a:p>
            <a:pPr lvl="0"/>
            <a:r>
              <a:rPr lang="en-US"/>
              <a:t>Click to add footnotes</a:t>
            </a:r>
          </a:p>
        </p:txBody>
      </p:sp>
      <p:pic>
        <p:nvPicPr>
          <p:cNvPr id="2" name="Picture 1">
            <a:extLst>
              <a:ext uri="{FF2B5EF4-FFF2-40B4-BE49-F238E27FC236}">
                <a16:creationId xmlns:a16="http://schemas.microsoft.com/office/drawing/2014/main" id="{BB06A2E2-E59B-4F4D-0DAE-ECCF03A3DB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846" b="16703"/>
          <a:stretch/>
        </p:blipFill>
        <p:spPr>
          <a:xfrm>
            <a:off x="-2" y="472734"/>
            <a:ext cx="9144001" cy="5699759"/>
          </a:xfrm>
          <a:prstGeom prst="rect">
            <a:avLst/>
          </a:prstGeom>
        </p:spPr>
      </p:pic>
      <p:grpSp>
        <p:nvGrpSpPr>
          <p:cNvPr id="6" name="Group 5">
            <a:extLst>
              <a:ext uri="{FF2B5EF4-FFF2-40B4-BE49-F238E27FC236}">
                <a16:creationId xmlns:a16="http://schemas.microsoft.com/office/drawing/2014/main" id="{6642E724-CFDB-91B5-17BC-22FD5A443DD1}"/>
              </a:ext>
            </a:extLst>
          </p:cNvPr>
          <p:cNvGrpSpPr/>
          <p:nvPr userDrawn="1"/>
        </p:nvGrpSpPr>
        <p:grpSpPr>
          <a:xfrm>
            <a:off x="1959084" y="1188490"/>
            <a:ext cx="5225827" cy="3418828"/>
            <a:chOff x="1959086" y="1110999"/>
            <a:chExt cx="5225827" cy="3418828"/>
          </a:xfrm>
        </p:grpSpPr>
        <p:sp>
          <p:nvSpPr>
            <p:cNvPr id="11" name="TextBox 10">
              <a:extLst>
                <a:ext uri="{FF2B5EF4-FFF2-40B4-BE49-F238E27FC236}">
                  <a16:creationId xmlns:a16="http://schemas.microsoft.com/office/drawing/2014/main" id="{33E5E018-9116-8E58-45FE-953EC076A32D}"/>
                </a:ext>
              </a:extLst>
            </p:cNvPr>
            <p:cNvSpPr txBox="1"/>
            <p:nvPr userDrawn="1"/>
          </p:nvSpPr>
          <p:spPr>
            <a:xfrm>
              <a:off x="1959086" y="1110999"/>
              <a:ext cx="5225827" cy="772006"/>
            </a:xfrm>
            <a:prstGeom prst="rect">
              <a:avLst/>
            </a:prstGeom>
            <a:noFill/>
          </p:spPr>
          <p:txBody>
            <a:bodyPr wrap="square">
              <a:spAutoFit/>
            </a:bodyPr>
            <a:lstStyle/>
            <a:p>
              <a:pPr algn="ctr">
                <a:spcAft>
                  <a:spcPts val="500"/>
                </a:spcAft>
              </a:pPr>
              <a:r>
                <a:rPr lang="en-US" sz="2500" b="0" i="0">
                  <a:solidFill>
                    <a:schemeClr val="bg1"/>
                  </a:solidFill>
                  <a:effectLst/>
                  <a:latin typeface="Arial" panose="020B0604020202020204" pitchFamily="34" charset="0"/>
                  <a:cs typeface="Arial" panose="020B0604020202020204" pitchFamily="34" charset="0"/>
                </a:rPr>
                <a:t>OUR PURPOSE</a:t>
              </a:r>
            </a:p>
            <a:p>
              <a:pPr algn="ctr" fontAlgn="t"/>
              <a:r>
                <a:rPr lang="en-US" sz="1500">
                  <a:solidFill>
                    <a:schemeClr val="bg1"/>
                  </a:solidFill>
                  <a:effectLst/>
                  <a:latin typeface="Arial" panose="020B0604020202020204" pitchFamily="34" charset="0"/>
                  <a:cs typeface="Arial" panose="020B0604020202020204" pitchFamily="34" charset="0"/>
                </a:rPr>
                <a:t>We secure the future of middle-income America.</a:t>
              </a:r>
            </a:p>
          </p:txBody>
        </p:sp>
        <p:sp>
          <p:nvSpPr>
            <p:cNvPr id="13" name="TextBox 12">
              <a:extLst>
                <a:ext uri="{FF2B5EF4-FFF2-40B4-BE49-F238E27FC236}">
                  <a16:creationId xmlns:a16="http://schemas.microsoft.com/office/drawing/2014/main" id="{E67412F3-5174-7611-8E94-62AF91027DE5}"/>
                </a:ext>
              </a:extLst>
            </p:cNvPr>
            <p:cNvSpPr txBox="1"/>
            <p:nvPr userDrawn="1"/>
          </p:nvSpPr>
          <p:spPr>
            <a:xfrm>
              <a:off x="2383114" y="2849880"/>
              <a:ext cx="4377770" cy="1679947"/>
            </a:xfrm>
            <a:prstGeom prst="rect">
              <a:avLst/>
            </a:prstGeom>
            <a:noFill/>
          </p:spPr>
          <p:txBody>
            <a:bodyPr wrap="square">
              <a:spAutoFit/>
            </a:bodyPr>
            <a:lstStyle/>
            <a:p>
              <a:pPr algn="ctr">
                <a:spcAft>
                  <a:spcPts val="500"/>
                </a:spcAft>
              </a:pPr>
              <a:r>
                <a:rPr lang="en-US" sz="2500" b="0" i="0">
                  <a:solidFill>
                    <a:schemeClr val="bg1"/>
                  </a:solidFill>
                  <a:effectLst/>
                  <a:latin typeface="Arial" panose="020B0604020202020204" pitchFamily="34" charset="0"/>
                  <a:cs typeface="Arial" panose="020B0604020202020204" pitchFamily="34" charset="0"/>
                </a:rPr>
                <a:t>OUR MISSION</a:t>
              </a:r>
            </a:p>
            <a:p>
              <a:pPr algn="ctr" fontAlgn="t"/>
              <a:r>
                <a:rPr lang="en-US" sz="1500" b="0" i="0">
                  <a:solidFill>
                    <a:schemeClr val="bg1"/>
                  </a:solidFill>
                  <a:effectLst/>
                  <a:latin typeface="Arial" panose="020B0604020202020204" pitchFamily="34" charset="0"/>
                  <a:cs typeface="Arial" panose="020B0604020202020204" pitchFamily="34" charset="0"/>
                </a:rPr>
                <a:t>We secure the future of middle-income America </a:t>
              </a:r>
              <a:br>
                <a:rPr lang="en-US" sz="1500" b="0" i="0">
                  <a:solidFill>
                    <a:schemeClr val="bg1"/>
                  </a:solidFill>
                  <a:effectLst/>
                  <a:latin typeface="Arial" panose="020B0604020202020204" pitchFamily="34" charset="0"/>
                  <a:cs typeface="Arial" panose="020B0604020202020204" pitchFamily="34" charset="0"/>
                </a:rPr>
              </a:br>
              <a:r>
                <a:rPr lang="en-US" sz="1500" b="0" i="0">
                  <a:solidFill>
                    <a:schemeClr val="bg1"/>
                  </a:solidFill>
                  <a:effectLst/>
                  <a:latin typeface="Arial" panose="020B0604020202020204" pitchFamily="34" charset="0"/>
                  <a:cs typeface="Arial" panose="020B0604020202020204" pitchFamily="34" charset="0"/>
                </a:rPr>
                <a:t>by providing insurance and financial services </a:t>
              </a:r>
              <a:br>
                <a:rPr lang="en-US" sz="1500" b="0" i="0">
                  <a:solidFill>
                    <a:schemeClr val="bg1"/>
                  </a:solidFill>
                  <a:effectLst/>
                  <a:latin typeface="Arial" panose="020B0604020202020204" pitchFamily="34" charset="0"/>
                  <a:cs typeface="Arial" panose="020B0604020202020204" pitchFamily="34" charset="0"/>
                </a:rPr>
              </a:br>
              <a:r>
                <a:rPr lang="en-US" sz="1500" b="0" i="0">
                  <a:solidFill>
                    <a:schemeClr val="bg1"/>
                  </a:solidFill>
                  <a:effectLst/>
                  <a:latin typeface="Arial" panose="020B0604020202020204" pitchFamily="34" charset="0"/>
                  <a:cs typeface="Arial" panose="020B0604020202020204" pitchFamily="34" charset="0"/>
                </a:rPr>
                <a:t>that help protect their health, income and retirement needs, while building enduring value for all our stakeholders.</a:t>
              </a:r>
            </a:p>
          </p:txBody>
        </p:sp>
        <p:sp>
          <p:nvSpPr>
            <p:cNvPr id="14" name="Plus 13">
              <a:extLst>
                <a:ext uri="{FF2B5EF4-FFF2-40B4-BE49-F238E27FC236}">
                  <a16:creationId xmlns:a16="http://schemas.microsoft.com/office/drawing/2014/main" id="{3BCE442F-5AE5-5968-3BA9-DFEFDFD11140}"/>
                </a:ext>
              </a:extLst>
            </p:cNvPr>
            <p:cNvSpPr/>
            <p:nvPr userDrawn="1"/>
          </p:nvSpPr>
          <p:spPr>
            <a:xfrm>
              <a:off x="4411979" y="2224717"/>
              <a:ext cx="320040" cy="320040"/>
            </a:xfrm>
            <a:prstGeom prst="mathPlus">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sp>
        <p:nvSpPr>
          <p:cNvPr id="3" name="Rectangle 2">
            <a:extLst>
              <a:ext uri="{FF2B5EF4-FFF2-40B4-BE49-F238E27FC236}">
                <a16:creationId xmlns:a16="http://schemas.microsoft.com/office/drawing/2014/main" id="{F2F9F7BB-8896-C72F-0062-5B4B61D2A986}"/>
              </a:ext>
            </a:extLst>
          </p:cNvPr>
          <p:cNvSpPr/>
          <p:nvPr userDrawn="1"/>
        </p:nvSpPr>
        <p:spPr>
          <a:xfrm>
            <a:off x="0" y="6173821"/>
            <a:ext cx="9144000" cy="684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D0BDEA3-2D46-804A-EAA7-E40DE5449CD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1651" y="6344460"/>
            <a:ext cx="1358900" cy="342900"/>
          </a:xfrm>
          <a:prstGeom prst="rect">
            <a:avLst/>
          </a:prstGeom>
        </p:spPr>
      </p:pic>
      <p:sp>
        <p:nvSpPr>
          <p:cNvPr id="5" name="Rectangle 4">
            <a:extLst>
              <a:ext uri="{FF2B5EF4-FFF2-40B4-BE49-F238E27FC236}">
                <a16:creationId xmlns:a16="http://schemas.microsoft.com/office/drawing/2014/main" id="{3F915BF6-CDAB-FFF4-47DE-4C2E6AF3E05F}"/>
              </a:ext>
            </a:extLst>
          </p:cNvPr>
          <p:cNvSpPr/>
          <p:nvPr userDrawn="1"/>
        </p:nvSpPr>
        <p:spPr>
          <a:xfrm>
            <a:off x="0" y="9427"/>
            <a:ext cx="9144000" cy="5424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724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layout 13">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87664" y="493059"/>
            <a:ext cx="1662545" cy="819150"/>
          </a:xfrm>
          <a:prstGeom prst="rect">
            <a:avLst/>
          </a:prstGeom>
          <a:noFill/>
          <a:ln w="0" cmpd="sng">
            <a:noFill/>
            <a:prstDash val="solid"/>
          </a:ln>
        </p:spPr>
        <p:txBody>
          <a:bodyPr vert="horz" lIns="0" tIns="17145" rIns="0" bIns="0" anchor="t"/>
          <a:lstStyle>
            <a:lvl1pPr marL="0" marR="0" indent="0" algn="l">
              <a:lnSpc>
                <a:spcPts val="2206"/>
              </a:lnSpc>
              <a:spcAft>
                <a:spcPts val="4112"/>
              </a:spcAft>
              <a:defRPr/>
            </a:lvl1pPr>
          </a:lstStyle>
          <a:p>
            <a:pPr marL="0" marR="0" indent="0" algn="l">
              <a:lnSpc>
                <a:spcPts val="2500"/>
              </a:lnSpc>
              <a:spcAft>
                <a:spcPts val="4660"/>
              </a:spcAft>
            </a:pPr>
            <a:r>
              <a:rPr lang="en-US" sz="1897" b="1" spc="-57">
                <a:solidFill>
                  <a:srgbClr val="002C71"/>
                </a:solidFill>
                <a:latin typeface="Arial" panose="02020603050405020304" pitchFamily="2"/>
              </a:rPr>
              <a:t>2023 Outlook</a:t>
            </a:r>
            <a:r>
              <a:rPr lang="en-US" sz="1897" b="1" spc="-57" baseline="30000">
                <a:solidFill>
                  <a:srgbClr val="002C71"/>
                </a:solidFill>
                <a:latin typeface="Arial" panose="02020603050405020304" pitchFamily="2"/>
              </a:rPr>
              <a:t>1</a:t>
            </a:r>
            <a:r>
              <a:rPr lang="en-US" sz="100" b="1" spc="-57">
                <a:solidFill>
                  <a:srgbClr val="002C71"/>
                </a:solidFill>
                <a:latin typeface="Arial" panose="02020603050405020304" pitchFamily="2"/>
              </a:rPr>
              <a:t> </a:t>
            </a:r>
          </a:p>
        </p:txBody>
      </p:sp>
      <p:sp>
        <p:nvSpPr>
          <p:cNvPr id="5" name="Text Placeholder 4"/>
          <p:cNvSpPr>
            <a:spLocks noGrp="1"/>
          </p:cNvSpPr>
          <p:nvPr>
            <p:ph type="body" idx="10"/>
          </p:nvPr>
        </p:nvSpPr>
        <p:spPr>
          <a:xfrm>
            <a:off x="0" y="2289362"/>
            <a:ext cx="9144000" cy="614643"/>
          </a:xfrm>
          <a:prstGeom prst="rect">
            <a:avLst/>
          </a:prstGeom>
          <a:noFill/>
          <a:ln w="0" cmpd="sng">
            <a:noFill/>
            <a:prstDash val="solid"/>
          </a:ln>
        </p:spPr>
        <p:txBody>
          <a:bodyPr vert="horz" lIns="0" tIns="116205" rIns="0" bIns="0" anchor="t"/>
          <a:lstStyle>
            <a:lvl1pPr marL="2218883" marR="0" indent="0" algn="l">
              <a:lnSpc>
                <a:spcPts val="1941"/>
              </a:lnSpc>
              <a:spcBef>
                <a:spcPts val="0"/>
              </a:spcBef>
              <a:spcAft>
                <a:spcPts val="591"/>
              </a:spcAft>
              <a:tabLst>
                <a:tab pos="5284976" algn="l"/>
              </a:tabLst>
              <a:defRPr/>
            </a:lvl1pPr>
          </a:lstStyle>
          <a:p>
            <a:pPr marL="5852160" marR="0" indent="0" algn="l">
              <a:lnSpc>
                <a:spcPts val="1600"/>
              </a:lnSpc>
              <a:spcAft>
                <a:spcPts val="0"/>
              </a:spcAft>
            </a:pPr>
            <a:r>
              <a:rPr lang="en-US" sz="1500" b="1" spc="-9">
                <a:solidFill>
                  <a:srgbClr val="002C71"/>
                </a:solidFill>
                <a:latin typeface="Arial" panose="02020603050405020304" pitchFamily="2"/>
              </a:rPr>
              <a:t>Free Cash Flow / </a:t>
            </a:r>
          </a:p>
          <a:p>
            <a:pPr marL="2514600" marR="0" indent="0" algn="l">
              <a:lnSpc>
                <a:spcPts val="2200"/>
              </a:lnSpc>
              <a:spcBef>
                <a:spcPts val="0"/>
              </a:spcBef>
              <a:spcAft>
                <a:spcPts val="670"/>
              </a:spcAft>
              <a:tabLst>
                <a:tab pos="5989320" algn="l"/>
              </a:tabLst>
            </a:pPr>
            <a:r>
              <a:rPr lang="en-US" sz="1500" b="1" spc="-13">
                <a:solidFill>
                  <a:srgbClr val="002C71"/>
                </a:solidFill>
                <a:latin typeface="Arial" panose="02020603050405020304" pitchFamily="2"/>
              </a:rPr>
              <a:t>Earnings Excess Capital </a:t>
            </a:r>
          </a:p>
        </p:txBody>
      </p:sp>
      <p:sp>
        <p:nvSpPr>
          <p:cNvPr id="8" name="Text Placeholder 7"/>
          <p:cNvSpPr>
            <a:spLocks noGrp="1"/>
          </p:cNvSpPr>
          <p:nvPr>
            <p:ph type="body" idx="10"/>
          </p:nvPr>
        </p:nvSpPr>
        <p:spPr>
          <a:xfrm>
            <a:off x="0" y="6040531"/>
            <a:ext cx="9144000" cy="357468"/>
          </a:xfrm>
          <a:prstGeom prst="rect">
            <a:avLst/>
          </a:prstGeom>
          <a:noFill/>
          <a:ln w="0" cmpd="sng">
            <a:noFill/>
            <a:prstDash val="solid"/>
          </a:ln>
        </p:spPr>
        <p:txBody>
          <a:bodyPr vert="horz" lIns="0" tIns="9525" rIns="0" bIns="0" anchor="t"/>
          <a:lstStyle>
            <a:lvl1pPr marL="1290986" marR="0" indent="0" algn="l">
              <a:lnSpc>
                <a:spcPts val="882"/>
              </a:lnSpc>
              <a:spcAft>
                <a:spcPts val="1800"/>
              </a:spcAft>
              <a:defRPr/>
            </a:lvl1pPr>
          </a:lstStyle>
          <a:p>
            <a:pPr marL="1463040" marR="0" indent="0" algn="l">
              <a:lnSpc>
                <a:spcPts val="1000"/>
              </a:lnSpc>
              <a:spcAft>
                <a:spcPts val="2040"/>
              </a:spcAft>
            </a:pPr>
            <a:r>
              <a:rPr lang="en-US" sz="574" spc="-9" baseline="30000">
                <a:solidFill>
                  <a:srgbClr val="3C3834"/>
                </a:solidFill>
                <a:latin typeface="Arial" panose="02020603050405020304" pitchFamily="2"/>
              </a:rPr>
              <a:t>1</a:t>
            </a:r>
            <a:r>
              <a:rPr lang="en-US" sz="794" spc="-9">
                <a:solidFill>
                  <a:srgbClr val="3C3834"/>
                </a:solidFill>
                <a:latin typeface="Arial" panose="02020603050405020304" pitchFamily="2"/>
              </a:rPr>
              <a:t>Excluding significant items. </a:t>
            </a:r>
          </a:p>
        </p:txBody>
      </p:sp>
    </p:spTree>
    <p:extLst>
      <p:ext uri="{BB962C8B-B14F-4D97-AF65-F5344CB8AC3E}">
        <p14:creationId xmlns:p14="http://schemas.microsoft.com/office/powerpoint/2010/main" val="92124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609600" y="481853"/>
            <a:ext cx="2701636" cy="1118347"/>
          </a:xfrm>
          <a:prstGeom prst="rect">
            <a:avLst/>
          </a:prstGeom>
          <a:noFill/>
          <a:ln w="0" cmpd="sng">
            <a:noFill/>
            <a:prstDash val="solid"/>
          </a:ln>
        </p:spPr>
        <p:txBody>
          <a:bodyPr vert="horz" lIns="0" tIns="12065" rIns="0" bIns="0" anchor="t"/>
          <a:lstStyle>
            <a:lvl1pPr marL="0" marR="0" indent="0" algn="l">
              <a:lnSpc>
                <a:spcPts val="2206"/>
              </a:lnSpc>
              <a:spcAft>
                <a:spcPts val="6503"/>
              </a:spcAft>
              <a:defRPr/>
            </a:lvl1pPr>
          </a:lstStyle>
          <a:p>
            <a:pPr marL="0" marR="0" indent="0" algn="l">
              <a:lnSpc>
                <a:spcPts val="2500"/>
              </a:lnSpc>
              <a:spcAft>
                <a:spcPts val="7370"/>
              </a:spcAft>
            </a:pPr>
            <a:r>
              <a:rPr lang="en-US" sz="1897" b="1" spc="0">
                <a:solidFill>
                  <a:srgbClr val="002C71"/>
                </a:solidFill>
                <a:latin typeface="Arial" panose="02020603050405020304" pitchFamily="2"/>
              </a:rPr>
              <a:t>Investment Highlights </a:t>
            </a:r>
          </a:p>
        </p:txBody>
      </p:sp>
      <p:sp>
        <p:nvSpPr>
          <p:cNvPr id="5" name="Text Placeholder 4"/>
          <p:cNvSpPr>
            <a:spLocks noGrp="1"/>
          </p:cNvSpPr>
          <p:nvPr>
            <p:ph type="body" idx="10"/>
          </p:nvPr>
        </p:nvSpPr>
        <p:spPr>
          <a:xfrm>
            <a:off x="1263650" y="2782981"/>
            <a:ext cx="7158182" cy="1272428"/>
          </a:xfrm>
          <a:prstGeom prst="rect">
            <a:avLst/>
          </a:prstGeom>
          <a:noFill/>
          <a:ln w="0" cmpd="sng">
            <a:noFill/>
            <a:prstDash val="solid"/>
          </a:ln>
        </p:spPr>
        <p:txBody>
          <a:bodyPr vert="horz" lIns="0" tIns="1905" rIns="0" bIns="0" anchor="t">
            <a:normAutofit fontScale="90000"/>
          </a:bodyPr>
          <a:lstStyle>
            <a:lvl1pPr marL="564807" marR="0" indent="0" algn="l">
              <a:lnSpc>
                <a:spcPts val="1853"/>
              </a:lnSpc>
              <a:spcBef>
                <a:spcPts val="0"/>
              </a:spcBef>
              <a:spcAft>
                <a:spcPts val="4337"/>
              </a:spcAft>
              <a:tabLst>
                <a:tab pos="2985406" algn="l"/>
                <a:tab pos="6939052" algn="r"/>
              </a:tabLst>
              <a:defRPr/>
            </a:lvl1pPr>
          </a:lstStyle>
          <a:p>
            <a:pPr marL="45720" marR="0" indent="0" algn="l">
              <a:lnSpc>
                <a:spcPts val="2100"/>
              </a:lnSpc>
              <a:spcAft>
                <a:spcPts val="0"/>
              </a:spcAft>
              <a:tabLst>
                <a:tab pos="3337560" algn="l"/>
                <a:tab pos="6080760" algn="l"/>
              </a:tabLst>
            </a:pPr>
            <a:r>
              <a:rPr lang="en-US" sz="1500" b="1" spc="0">
                <a:solidFill>
                  <a:srgbClr val="3C3834"/>
                </a:solidFill>
                <a:latin typeface="Arial" panose="02020603050405020304" pitchFamily="2"/>
              </a:rPr>
              <a:t>Exclusive focus on Favorable Diverse and </a:t>
            </a:r>
          </a:p>
          <a:p>
            <a:pPr marL="0" marR="0" indent="0" algn="l">
              <a:lnSpc>
                <a:spcPts val="2100"/>
              </a:lnSpc>
              <a:spcBef>
                <a:spcPts val="55"/>
              </a:spcBef>
              <a:spcAft>
                <a:spcPts val="0"/>
              </a:spcAft>
              <a:tabLst>
                <a:tab pos="3154680" algn="l"/>
                <a:tab pos="5669280" algn="l"/>
              </a:tabLst>
            </a:pPr>
            <a:r>
              <a:rPr lang="en-US" sz="1500" b="1" spc="0">
                <a:solidFill>
                  <a:srgbClr val="3C3834"/>
                </a:solidFill>
                <a:latin typeface="Arial" panose="02020603050405020304" pitchFamily="2"/>
              </a:rPr>
              <a:t>underserved middle demographic integrated "last mile" </a:t>
            </a:r>
          </a:p>
          <a:p>
            <a:pPr marL="640080" marR="0" indent="0" algn="l">
              <a:lnSpc>
                <a:spcPts val="2100"/>
              </a:lnSpc>
              <a:spcBef>
                <a:spcPts val="0"/>
              </a:spcBef>
              <a:spcAft>
                <a:spcPts val="4915"/>
              </a:spcAft>
              <a:tabLst>
                <a:tab pos="3383280" algn="l"/>
                <a:tab pos="7863840" algn="r"/>
              </a:tabLst>
            </a:pPr>
            <a:r>
              <a:rPr lang="en-US" sz="1500" b="1" spc="0">
                <a:solidFill>
                  <a:srgbClr val="3C3834"/>
                </a:solidFill>
                <a:latin typeface="Arial" panose="02020603050405020304" pitchFamily="2"/>
              </a:rPr>
              <a:t>market tailwinds virtual &amp; in-person model </a:t>
            </a:r>
          </a:p>
        </p:txBody>
      </p:sp>
      <p:sp>
        <p:nvSpPr>
          <p:cNvPr id="8" name="Text Placeholder 7"/>
          <p:cNvSpPr>
            <a:spLocks noGrp="1"/>
          </p:cNvSpPr>
          <p:nvPr>
            <p:ph type="body" idx="10"/>
          </p:nvPr>
        </p:nvSpPr>
        <p:spPr>
          <a:xfrm>
            <a:off x="0" y="5267886"/>
            <a:ext cx="9144000" cy="1130113"/>
          </a:xfrm>
          <a:prstGeom prst="rect">
            <a:avLst/>
          </a:prstGeom>
          <a:noFill/>
          <a:ln w="0" cmpd="sng">
            <a:noFill/>
            <a:prstDash val="solid"/>
          </a:ln>
        </p:spPr>
        <p:txBody>
          <a:bodyPr vert="horz" lIns="0" tIns="0" rIns="0" bIns="0" anchor="t">
            <a:normAutofit fontScale="90000"/>
          </a:bodyPr>
          <a:lstStyle>
            <a:lvl1pPr marL="2703003" marR="0" indent="0" algn="l">
              <a:lnSpc>
                <a:spcPts val="1853"/>
              </a:lnSpc>
              <a:spcBef>
                <a:spcPts val="0"/>
              </a:spcBef>
              <a:spcAft>
                <a:spcPts val="3278"/>
              </a:spcAft>
              <a:tabLst>
                <a:tab pos="5688409" algn="l"/>
              </a:tabLst>
              <a:defRPr/>
            </a:lvl1pPr>
          </a:lstStyle>
          <a:p>
            <a:pPr marL="2880360" marR="0" indent="0" algn="l">
              <a:lnSpc>
                <a:spcPts val="2100"/>
              </a:lnSpc>
              <a:spcAft>
                <a:spcPts val="0"/>
              </a:spcAft>
              <a:tabLst>
                <a:tab pos="5897880" algn="l"/>
              </a:tabLst>
            </a:pPr>
            <a:r>
              <a:rPr lang="en-US" sz="1500" b="1" spc="31">
                <a:solidFill>
                  <a:srgbClr val="3C3834"/>
                </a:solidFill>
                <a:latin typeface="Arial" panose="02020603050405020304" pitchFamily="2"/>
              </a:rPr>
              <a:t>Sustainable Strong balance sheet </a:t>
            </a:r>
          </a:p>
          <a:p>
            <a:pPr marL="2606040" marR="0" indent="0" algn="l">
              <a:lnSpc>
                <a:spcPts val="2100"/>
              </a:lnSpc>
              <a:spcBef>
                <a:spcPts val="15"/>
              </a:spcBef>
              <a:spcAft>
                <a:spcPts val="0"/>
              </a:spcAft>
              <a:tabLst>
                <a:tab pos="5806440" algn="l"/>
              </a:tabLst>
            </a:pPr>
            <a:r>
              <a:rPr lang="en-US" sz="1500" b="1" spc="18">
                <a:solidFill>
                  <a:srgbClr val="3C3834"/>
                </a:solidFill>
                <a:latin typeface="Arial" panose="02020603050405020304" pitchFamily="2"/>
              </a:rPr>
              <a:t>growth initiatives and solid free cash flow </a:t>
            </a:r>
          </a:p>
          <a:p>
            <a:pPr marL="3063240" marR="0" indent="0" algn="l">
              <a:lnSpc>
                <a:spcPts val="2100"/>
              </a:lnSpc>
              <a:spcBef>
                <a:spcPts val="0"/>
              </a:spcBef>
              <a:spcAft>
                <a:spcPts val="3715"/>
              </a:spcAft>
              <a:tabLst>
                <a:tab pos="6446520" algn="l"/>
              </a:tabLst>
            </a:pPr>
            <a:r>
              <a:rPr lang="en-US" sz="1500" b="1" spc="0">
                <a:solidFill>
                  <a:srgbClr val="3C3834"/>
                </a:solidFill>
                <a:latin typeface="Arial" panose="02020603050405020304" pitchFamily="2"/>
              </a:rPr>
              <a:t>in place generation </a:t>
            </a:r>
          </a:p>
        </p:txBody>
      </p:sp>
    </p:spTree>
    <p:extLst>
      <p:ext uri="{BB962C8B-B14F-4D97-AF65-F5344CB8AC3E}">
        <p14:creationId xmlns:p14="http://schemas.microsoft.com/office/powerpoint/2010/main" val="2588216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layout 15">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972954" y="2723029"/>
            <a:ext cx="2909455" cy="3672168"/>
          </a:xfrm>
          <a:prstGeom prst="rect">
            <a:avLst/>
          </a:prstGeom>
          <a:noFill/>
          <a:ln w="0" cmpd="sng">
            <a:noFill/>
            <a:prstDash val="solid"/>
          </a:ln>
        </p:spPr>
        <p:txBody>
          <a:bodyPr vert="horz" lIns="0" tIns="11430" rIns="0" bIns="0" anchor="t"/>
          <a:lstStyle>
            <a:lvl1pPr marL="0" marR="0" indent="0" algn="l">
              <a:lnSpc>
                <a:spcPts val="2206"/>
              </a:lnSpc>
              <a:spcAft>
                <a:spcPts val="26618"/>
              </a:spcAft>
              <a:defRPr/>
            </a:lvl1pPr>
          </a:lstStyle>
          <a:p>
            <a:pPr marL="0" marR="0" indent="0" algn="l">
              <a:lnSpc>
                <a:spcPts val="2500"/>
              </a:lnSpc>
              <a:spcAft>
                <a:spcPts val="30165"/>
              </a:spcAft>
            </a:pPr>
            <a:r>
              <a:rPr lang="en-US" sz="1897" b="1" spc="0">
                <a:solidFill>
                  <a:srgbClr val="002C71"/>
                </a:solidFill>
                <a:latin typeface="Arial" panose="02020603050405020304" pitchFamily="2"/>
              </a:rPr>
              <a:t>Questions and Answers </a:t>
            </a:r>
          </a:p>
        </p:txBody>
      </p:sp>
    </p:spTree>
    <p:extLst>
      <p:ext uri="{BB962C8B-B14F-4D97-AF65-F5344CB8AC3E}">
        <p14:creationId xmlns:p14="http://schemas.microsoft.com/office/powerpoint/2010/main" val="4222666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 Slide_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06D6B56F-745C-054A-8276-9DADC44E0C0F}"/>
              </a:ext>
            </a:extLst>
          </p:cNvPr>
          <p:cNvSpPr>
            <a:spLocks noGrp="1"/>
          </p:cNvSpPr>
          <p:nvPr>
            <p:ph type="title" hasCustomPrompt="1"/>
          </p:nvPr>
        </p:nvSpPr>
        <p:spPr>
          <a:xfrm>
            <a:off x="1021420" y="2259585"/>
            <a:ext cx="6776043" cy="779452"/>
          </a:xfrm>
          <a:prstGeom prst="rect">
            <a:avLst/>
          </a:prstGeom>
        </p:spPr>
        <p:txBody>
          <a:bodyPr anchor="b"/>
          <a:lstStyle>
            <a:lvl1pPr algn="ctr">
              <a:defRPr sz="2000" b="1">
                <a:solidFill>
                  <a:schemeClr val="accent1"/>
                </a:solidFill>
              </a:defRPr>
            </a:lvl1pPr>
          </a:lstStyle>
          <a:p>
            <a:r>
              <a:rPr lang="en-US"/>
              <a:t>Section Divider/Appendix</a:t>
            </a:r>
          </a:p>
        </p:txBody>
      </p:sp>
      <p:sp>
        <p:nvSpPr>
          <p:cNvPr id="5" name="Text Placeholder 2">
            <a:extLst>
              <a:ext uri="{FF2B5EF4-FFF2-40B4-BE49-F238E27FC236}">
                <a16:creationId xmlns:a16="http://schemas.microsoft.com/office/drawing/2014/main" id="{436A7168-AAF8-1C4B-9CA9-8048785338E3}"/>
              </a:ext>
            </a:extLst>
          </p:cNvPr>
          <p:cNvSpPr>
            <a:spLocks noGrp="1"/>
          </p:cNvSpPr>
          <p:nvPr>
            <p:ph type="body" sz="quarter" idx="13" hasCustomPrompt="1"/>
          </p:nvPr>
        </p:nvSpPr>
        <p:spPr>
          <a:xfrm>
            <a:off x="1021420" y="3172939"/>
            <a:ext cx="6776043" cy="840316"/>
          </a:xfrm>
          <a:prstGeom prst="rect">
            <a:avLst/>
          </a:prstGeom>
        </p:spPr>
        <p:txBody>
          <a:bodyPr/>
          <a:lstStyle>
            <a:lvl1pPr marL="0" indent="0" algn="ctr">
              <a:buNone/>
              <a:defRPr sz="16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Insert Subhead</a:t>
            </a:r>
          </a:p>
        </p:txBody>
      </p:sp>
    </p:spTree>
    <p:extLst>
      <p:ext uri="{BB962C8B-B14F-4D97-AF65-F5344CB8AC3E}">
        <p14:creationId xmlns:p14="http://schemas.microsoft.com/office/powerpoint/2010/main" val="2043756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1752"/>
            <a:ext cx="8229600" cy="530352"/>
          </a:xfrm>
        </p:spPr>
        <p:txBody>
          <a:bodyPr anchor="b" anchorCtr="0">
            <a:noAutofit/>
          </a:bodyPr>
          <a:lstStyle>
            <a:lvl1pPr>
              <a:defRPr sz="2000"/>
            </a:lvl1pPr>
          </a:lstStyle>
          <a:p>
            <a:r>
              <a:rPr lang="en-US"/>
              <a:t>Click to edit Master title style</a:t>
            </a:r>
          </a:p>
        </p:txBody>
      </p:sp>
      <p:sp>
        <p:nvSpPr>
          <p:cNvPr id="3" name="Content Placeholder 2"/>
          <p:cNvSpPr>
            <a:spLocks noGrp="1"/>
          </p:cNvSpPr>
          <p:nvPr>
            <p:ph idx="1"/>
          </p:nvPr>
        </p:nvSpPr>
        <p:spPr>
          <a:xfrm>
            <a:off x="457200" y="1371600"/>
            <a:ext cx="8229600" cy="4469384"/>
          </a:xfrm>
        </p:spPr>
        <p:txBody>
          <a:bodyPr/>
          <a:lstStyle>
            <a:lvl1pPr>
              <a:defRPr sz="1800"/>
            </a:lvl1pPr>
            <a:lvl2pPr>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p:nvPr>
        </p:nvSpPr>
        <p:spPr>
          <a:xfrm>
            <a:off x="457200" y="896112"/>
            <a:ext cx="8229600" cy="384048"/>
          </a:xfrm>
        </p:spPr>
        <p:txBody>
          <a:bodyPr>
            <a:noAutofit/>
          </a:bodyPr>
          <a:lstStyle>
            <a:lvl1pPr marL="0" indent="0">
              <a:buFontTx/>
              <a:buNone/>
              <a:defRPr sz="16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473823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asic Content Layou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1708B91-DC5E-3743-9E4F-9A3674AAB112}"/>
              </a:ext>
            </a:extLst>
          </p:cNvPr>
          <p:cNvSpPr>
            <a:spLocks noGrp="1"/>
          </p:cNvSpPr>
          <p:nvPr>
            <p:ph type="body" sz="quarter" idx="14" hasCustomPrompt="1"/>
          </p:nvPr>
        </p:nvSpPr>
        <p:spPr>
          <a:xfrm>
            <a:off x="488548" y="785079"/>
            <a:ext cx="7886700" cy="430340"/>
          </a:xfrm>
          <a:prstGeom prst="rect">
            <a:avLst/>
          </a:prstGeom>
        </p:spPr>
        <p:txBody>
          <a:bodyPr>
            <a:noAutofit/>
          </a:bodyPr>
          <a:lstStyle>
            <a:lvl1pPr marL="0" indent="0">
              <a:buNone/>
              <a:defRPr sz="1600"/>
            </a:lvl1pPr>
            <a:lvl2pPr marL="457189" indent="0">
              <a:buNone/>
              <a:defRPr sz="1867"/>
            </a:lvl2pPr>
            <a:lvl3pPr marL="914377" indent="0">
              <a:buNone/>
              <a:defRPr sz="1867"/>
            </a:lvl3pPr>
            <a:lvl4pPr marL="1371566" indent="0">
              <a:buNone/>
              <a:defRPr sz="1867"/>
            </a:lvl4pPr>
            <a:lvl5pPr marL="1828754" indent="0">
              <a:buNone/>
              <a:defRPr sz="1867"/>
            </a:lvl5pPr>
          </a:lstStyle>
          <a:p>
            <a:pPr lvl="0"/>
            <a:r>
              <a:rPr lang="en-US"/>
              <a:t>Subhead</a:t>
            </a:r>
          </a:p>
        </p:txBody>
      </p:sp>
      <p:sp>
        <p:nvSpPr>
          <p:cNvPr id="7" name="Text Placeholder 5">
            <a:extLst>
              <a:ext uri="{FF2B5EF4-FFF2-40B4-BE49-F238E27FC236}">
                <a16:creationId xmlns:a16="http://schemas.microsoft.com/office/drawing/2014/main" id="{8CF4C40B-BF6E-8E44-A2E0-ECE5A88A6605}"/>
              </a:ext>
            </a:extLst>
          </p:cNvPr>
          <p:cNvSpPr>
            <a:spLocks noGrp="1"/>
          </p:cNvSpPr>
          <p:nvPr>
            <p:ph type="body" sz="quarter" idx="15"/>
          </p:nvPr>
        </p:nvSpPr>
        <p:spPr>
          <a:xfrm>
            <a:off x="488548" y="388567"/>
            <a:ext cx="7886700" cy="396512"/>
          </a:xfrm>
          <a:prstGeom prst="rect">
            <a:avLst/>
          </a:prstGeom>
        </p:spPr>
        <p:txBody>
          <a:bodyPr anchor="t">
            <a:noAutofit/>
          </a:bodyPr>
          <a:lstStyle>
            <a:lvl1pPr marL="0" indent="0">
              <a:buNone/>
              <a:defRPr sz="2000" b="1">
                <a:solidFill>
                  <a:schemeClr val="accent1"/>
                </a:solidFill>
              </a:defRPr>
            </a:lvl1pPr>
          </a:lstStyle>
          <a:p>
            <a:pPr lvl="0"/>
            <a:r>
              <a:rPr lang="en-US"/>
              <a:t>Click to edit Master text styles</a:t>
            </a:r>
          </a:p>
        </p:txBody>
      </p:sp>
      <p:sp>
        <p:nvSpPr>
          <p:cNvPr id="8" name="Text Placeholder 58">
            <a:extLst>
              <a:ext uri="{FF2B5EF4-FFF2-40B4-BE49-F238E27FC236}">
                <a16:creationId xmlns:a16="http://schemas.microsoft.com/office/drawing/2014/main" id="{A8E59C63-594B-AE4E-A487-366924999516}"/>
              </a:ext>
            </a:extLst>
          </p:cNvPr>
          <p:cNvSpPr>
            <a:spLocks noGrp="1"/>
          </p:cNvSpPr>
          <p:nvPr>
            <p:ph type="body" sz="quarter" idx="44"/>
          </p:nvPr>
        </p:nvSpPr>
        <p:spPr>
          <a:xfrm>
            <a:off x="488549" y="1842638"/>
            <a:ext cx="7886700" cy="4269553"/>
          </a:xfrm>
          <a:prstGeom prst="rect">
            <a:avLst/>
          </a:prstGeom>
        </p:spPr>
        <p:txBody>
          <a:bodyPr>
            <a:normAutofit/>
          </a:bodyPr>
          <a:lstStyle>
            <a:lvl1pPr marL="228594" indent="-228594" algn="l">
              <a:lnSpc>
                <a:spcPct val="100000"/>
              </a:lnSpc>
              <a:buClr>
                <a:schemeClr val="accent1"/>
              </a:buClr>
              <a:buFont typeface="Wingdings" pitchFamily="2" charset="2"/>
              <a:buChar char="§"/>
              <a:defRPr sz="1600">
                <a:solidFill>
                  <a:schemeClr val="tx1"/>
                </a:solidFill>
              </a:defRPr>
            </a:lvl1pPr>
            <a:lvl2pPr marL="685783" indent="-228594" algn="l">
              <a:buClr>
                <a:schemeClr val="accent1"/>
              </a:buClr>
              <a:buFont typeface="System Font Regular"/>
              <a:buChar char="⁃"/>
              <a:defRPr sz="1333">
                <a:solidFill>
                  <a:schemeClr val="tx1"/>
                </a:solidFill>
              </a:defRPr>
            </a:lvl2pPr>
          </a:lstStyle>
          <a:p>
            <a:pPr lvl="0"/>
            <a:r>
              <a:rPr lang="en-US"/>
              <a:t>Click to edit Master text styles</a:t>
            </a:r>
          </a:p>
          <a:p>
            <a:pPr lvl="1"/>
            <a:r>
              <a:rPr lang="en-US"/>
              <a:t>Level 2</a:t>
            </a:r>
          </a:p>
        </p:txBody>
      </p:sp>
    </p:spTree>
    <p:extLst>
      <p:ext uri="{BB962C8B-B14F-4D97-AF65-F5344CB8AC3E}">
        <p14:creationId xmlns:p14="http://schemas.microsoft.com/office/powerpoint/2010/main" val="296939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D2A5-7816-5307-3590-BD0A45FCC4E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7477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Quetions and Answers">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8B78DD-FCD1-F782-C2EE-4416B46EDF16}"/>
              </a:ext>
            </a:extLst>
          </p:cNvPr>
          <p:cNvSpPr/>
          <p:nvPr userDrawn="1"/>
        </p:nvSpPr>
        <p:spPr>
          <a:xfrm>
            <a:off x="0" y="0"/>
            <a:ext cx="67733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0B5AC54-E3F6-7DD3-5A2C-B58AB74C1A6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21651" y="6344460"/>
            <a:ext cx="1358900" cy="342900"/>
          </a:xfrm>
          <a:prstGeom prst="rect">
            <a:avLst/>
          </a:prstGeom>
        </p:spPr>
      </p:pic>
      <p:pic>
        <p:nvPicPr>
          <p:cNvPr id="3" name="Picture 2" descr="A person and person dancing in a house&#10;&#10;Description automatically generated">
            <a:extLst>
              <a:ext uri="{FF2B5EF4-FFF2-40B4-BE49-F238E27FC236}">
                <a16:creationId xmlns:a16="http://schemas.microsoft.com/office/drawing/2014/main" id="{86BFE087-6096-63AF-1DB3-0D7456333AF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155247" y="0"/>
            <a:ext cx="2988754" cy="6858000"/>
          </a:xfrm>
          <a:prstGeom prst="rect">
            <a:avLst/>
          </a:prstGeom>
        </p:spPr>
      </p:pic>
      <p:sp>
        <p:nvSpPr>
          <p:cNvPr id="5" name="Rectangle 4">
            <a:extLst>
              <a:ext uri="{FF2B5EF4-FFF2-40B4-BE49-F238E27FC236}">
                <a16:creationId xmlns:a16="http://schemas.microsoft.com/office/drawing/2014/main" id="{AAAA20C7-FB56-CF5F-85DA-14D0871A6BD6}"/>
              </a:ext>
            </a:extLst>
          </p:cNvPr>
          <p:cNvSpPr/>
          <p:nvPr userDrawn="1"/>
        </p:nvSpPr>
        <p:spPr>
          <a:xfrm>
            <a:off x="0" y="6173821"/>
            <a:ext cx="9144000" cy="684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B4D522C4-A464-2D16-F78B-0E6596FB95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21651" y="6344460"/>
            <a:ext cx="1358900" cy="342900"/>
          </a:xfrm>
          <a:prstGeom prst="rect">
            <a:avLst/>
          </a:prstGeom>
        </p:spPr>
      </p:pic>
      <p:sp>
        <p:nvSpPr>
          <p:cNvPr id="10" name="Rectangle 9">
            <a:extLst>
              <a:ext uri="{FF2B5EF4-FFF2-40B4-BE49-F238E27FC236}">
                <a16:creationId xmlns:a16="http://schemas.microsoft.com/office/drawing/2014/main" id="{95426B7A-BEE9-4AC2-0793-30F059667EC4}"/>
              </a:ext>
            </a:extLst>
          </p:cNvPr>
          <p:cNvSpPr/>
          <p:nvPr userDrawn="1"/>
        </p:nvSpPr>
        <p:spPr>
          <a:xfrm>
            <a:off x="8788486" y="6552325"/>
            <a:ext cx="375684" cy="200055"/>
          </a:xfrm>
          <a:prstGeom prst="rect">
            <a:avLst/>
          </a:prstGeom>
        </p:spPr>
        <p:txBody>
          <a:bodyPr wrap="square">
            <a:spAutoFit/>
          </a:bodyPr>
          <a:lstStyle/>
          <a:p>
            <a:pPr marL="0" lvl="0" indent="0" algn="l">
              <a:buFont typeface="Arial" panose="020B0604020202020204" pitchFamily="34" charset="0"/>
              <a:buNone/>
            </a:pPr>
            <a:fld id="{19F6813C-8A72-2E46-8F67-5B4F3E1E4F06}" type="slidenum">
              <a:rPr lang="en-US" sz="700" b="1" smtClean="0">
                <a:solidFill>
                  <a:srgbClr val="002E76"/>
                </a:solidFill>
                <a:latin typeface="Arial" panose="020B0604020202020204" pitchFamily="34" charset="0"/>
                <a:cs typeface="Arial" panose="020B0604020202020204" pitchFamily="34" charset="0"/>
              </a:rPr>
              <a:t>‹#›</a:t>
            </a:fld>
            <a:endParaRPr lang="en-US" sz="700" b="1">
              <a:solidFill>
                <a:srgbClr val="002E76"/>
              </a:solidFill>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5D184835-7053-5A54-1CD9-944A2EA299E8}"/>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0174" r="-1" b="51635"/>
          <a:stretch/>
        </p:blipFill>
        <p:spPr>
          <a:xfrm rot="16200000">
            <a:off x="6863307" y="3881151"/>
            <a:ext cx="2326768" cy="2258568"/>
          </a:xfrm>
          <a:prstGeom prst="rect">
            <a:avLst/>
          </a:prstGeom>
        </p:spPr>
      </p:pic>
    </p:spTree>
    <p:extLst>
      <p:ext uri="{BB962C8B-B14F-4D97-AF65-F5344CB8AC3E}">
        <p14:creationId xmlns:p14="http://schemas.microsoft.com/office/powerpoint/2010/main" val="38487365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urpose_and_Mission_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147A12-D963-E4FC-E80F-4EA944E2A263}"/>
              </a:ext>
            </a:extLst>
          </p:cNvPr>
          <p:cNvSpPr/>
          <p:nvPr userDrawn="1"/>
        </p:nvSpPr>
        <p:spPr>
          <a:xfrm>
            <a:off x="0" y="1"/>
            <a:ext cx="6172200" cy="6172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and person dancing in a house&#10;&#10;Description automatically generated">
            <a:extLst>
              <a:ext uri="{FF2B5EF4-FFF2-40B4-BE49-F238E27FC236}">
                <a16:creationId xmlns:a16="http://schemas.microsoft.com/office/drawing/2014/main" id="{1655E23A-FFDF-0A34-BEDB-6883DF00B8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325" t="39073" r="28711" b="8076"/>
          <a:stretch/>
        </p:blipFill>
        <p:spPr>
          <a:xfrm>
            <a:off x="6172200" y="0"/>
            <a:ext cx="2971800" cy="6172200"/>
          </a:xfrm>
          <a:prstGeom prst="rect">
            <a:avLst/>
          </a:prstGeom>
        </p:spPr>
      </p:pic>
      <p:sp>
        <p:nvSpPr>
          <p:cNvPr id="3" name="Rectangle 2">
            <a:extLst>
              <a:ext uri="{FF2B5EF4-FFF2-40B4-BE49-F238E27FC236}">
                <a16:creationId xmlns:a16="http://schemas.microsoft.com/office/drawing/2014/main" id="{F2F9F7BB-8896-C72F-0062-5B4B61D2A986}"/>
              </a:ext>
            </a:extLst>
          </p:cNvPr>
          <p:cNvSpPr/>
          <p:nvPr userDrawn="1"/>
        </p:nvSpPr>
        <p:spPr>
          <a:xfrm>
            <a:off x="0" y="6173821"/>
            <a:ext cx="9144000" cy="684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D0BDEA3-2D46-804A-EAA7-E40DE5449CD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1651" y="6344460"/>
            <a:ext cx="1358900" cy="342900"/>
          </a:xfrm>
          <a:prstGeom prst="rect">
            <a:avLst/>
          </a:prstGeom>
        </p:spPr>
      </p:pic>
      <p:grpSp>
        <p:nvGrpSpPr>
          <p:cNvPr id="6" name="Group 5">
            <a:extLst>
              <a:ext uri="{FF2B5EF4-FFF2-40B4-BE49-F238E27FC236}">
                <a16:creationId xmlns:a16="http://schemas.microsoft.com/office/drawing/2014/main" id="{6642E724-CFDB-91B5-17BC-22FD5A443DD1}"/>
              </a:ext>
            </a:extLst>
          </p:cNvPr>
          <p:cNvGrpSpPr/>
          <p:nvPr userDrawn="1"/>
        </p:nvGrpSpPr>
        <p:grpSpPr>
          <a:xfrm>
            <a:off x="498054" y="1376686"/>
            <a:ext cx="5225827" cy="3418828"/>
            <a:chOff x="1959086" y="1110999"/>
            <a:chExt cx="5225827" cy="3418828"/>
          </a:xfrm>
        </p:grpSpPr>
        <p:sp>
          <p:nvSpPr>
            <p:cNvPr id="11" name="TextBox 10">
              <a:extLst>
                <a:ext uri="{FF2B5EF4-FFF2-40B4-BE49-F238E27FC236}">
                  <a16:creationId xmlns:a16="http://schemas.microsoft.com/office/drawing/2014/main" id="{33E5E018-9116-8E58-45FE-953EC076A32D}"/>
                </a:ext>
              </a:extLst>
            </p:cNvPr>
            <p:cNvSpPr txBox="1"/>
            <p:nvPr userDrawn="1"/>
          </p:nvSpPr>
          <p:spPr>
            <a:xfrm>
              <a:off x="1959086" y="1110999"/>
              <a:ext cx="5225827" cy="772006"/>
            </a:xfrm>
            <a:prstGeom prst="rect">
              <a:avLst/>
            </a:prstGeom>
            <a:noFill/>
          </p:spPr>
          <p:txBody>
            <a:bodyPr wrap="square">
              <a:spAutoFit/>
            </a:bodyPr>
            <a:lstStyle/>
            <a:p>
              <a:pPr algn="ctr">
                <a:spcAft>
                  <a:spcPts val="500"/>
                </a:spcAft>
              </a:pPr>
              <a:r>
                <a:rPr lang="en-US" sz="2500" b="0" i="0">
                  <a:solidFill>
                    <a:schemeClr val="bg1"/>
                  </a:solidFill>
                  <a:effectLst/>
                  <a:latin typeface="Arial" panose="020B0604020202020204" pitchFamily="34" charset="0"/>
                  <a:cs typeface="Arial" panose="020B0604020202020204" pitchFamily="34" charset="0"/>
                </a:rPr>
                <a:t>OUR PURPOSE</a:t>
              </a:r>
            </a:p>
            <a:p>
              <a:pPr algn="ctr" fontAlgn="t"/>
              <a:r>
                <a:rPr lang="en-US" sz="1500">
                  <a:solidFill>
                    <a:schemeClr val="bg1"/>
                  </a:solidFill>
                  <a:effectLst/>
                  <a:latin typeface="Arial" panose="020B0604020202020204" pitchFamily="34" charset="0"/>
                  <a:cs typeface="Arial" panose="020B0604020202020204" pitchFamily="34" charset="0"/>
                </a:rPr>
                <a:t>We secure the future of middle-income America.</a:t>
              </a:r>
            </a:p>
          </p:txBody>
        </p:sp>
        <p:sp>
          <p:nvSpPr>
            <p:cNvPr id="13" name="TextBox 12">
              <a:extLst>
                <a:ext uri="{FF2B5EF4-FFF2-40B4-BE49-F238E27FC236}">
                  <a16:creationId xmlns:a16="http://schemas.microsoft.com/office/drawing/2014/main" id="{E67412F3-5174-7611-8E94-62AF91027DE5}"/>
                </a:ext>
              </a:extLst>
            </p:cNvPr>
            <p:cNvSpPr txBox="1"/>
            <p:nvPr userDrawn="1"/>
          </p:nvSpPr>
          <p:spPr>
            <a:xfrm>
              <a:off x="2383114" y="2849880"/>
              <a:ext cx="4377770" cy="1679947"/>
            </a:xfrm>
            <a:prstGeom prst="rect">
              <a:avLst/>
            </a:prstGeom>
            <a:noFill/>
          </p:spPr>
          <p:txBody>
            <a:bodyPr wrap="square">
              <a:spAutoFit/>
            </a:bodyPr>
            <a:lstStyle/>
            <a:p>
              <a:pPr algn="ctr">
                <a:spcAft>
                  <a:spcPts val="500"/>
                </a:spcAft>
              </a:pPr>
              <a:r>
                <a:rPr lang="en-US" sz="2500" b="0" i="0">
                  <a:solidFill>
                    <a:schemeClr val="bg1"/>
                  </a:solidFill>
                  <a:effectLst/>
                  <a:latin typeface="Arial" panose="020B0604020202020204" pitchFamily="34" charset="0"/>
                  <a:cs typeface="Arial" panose="020B0604020202020204" pitchFamily="34" charset="0"/>
                </a:rPr>
                <a:t>OUR MISSION</a:t>
              </a:r>
            </a:p>
            <a:p>
              <a:pPr algn="ctr" fontAlgn="t"/>
              <a:r>
                <a:rPr lang="en-US" sz="1500" b="0" i="0">
                  <a:solidFill>
                    <a:schemeClr val="bg1"/>
                  </a:solidFill>
                  <a:effectLst/>
                  <a:latin typeface="Arial" panose="020B0604020202020204" pitchFamily="34" charset="0"/>
                  <a:cs typeface="Arial" panose="020B0604020202020204" pitchFamily="34" charset="0"/>
                </a:rPr>
                <a:t>We secure the future of middle-income America </a:t>
              </a:r>
              <a:br>
                <a:rPr lang="en-US" sz="1500" b="0" i="0">
                  <a:solidFill>
                    <a:schemeClr val="bg1"/>
                  </a:solidFill>
                  <a:effectLst/>
                  <a:latin typeface="Arial" panose="020B0604020202020204" pitchFamily="34" charset="0"/>
                  <a:cs typeface="Arial" panose="020B0604020202020204" pitchFamily="34" charset="0"/>
                </a:rPr>
              </a:br>
              <a:r>
                <a:rPr lang="en-US" sz="1500" b="0" i="0">
                  <a:solidFill>
                    <a:schemeClr val="bg1"/>
                  </a:solidFill>
                  <a:effectLst/>
                  <a:latin typeface="Arial" panose="020B0604020202020204" pitchFamily="34" charset="0"/>
                  <a:cs typeface="Arial" panose="020B0604020202020204" pitchFamily="34" charset="0"/>
                </a:rPr>
                <a:t>by providing insurance and financial services </a:t>
              </a:r>
              <a:br>
                <a:rPr lang="en-US" sz="1500" b="0" i="0">
                  <a:solidFill>
                    <a:schemeClr val="bg1"/>
                  </a:solidFill>
                  <a:effectLst/>
                  <a:latin typeface="Arial" panose="020B0604020202020204" pitchFamily="34" charset="0"/>
                  <a:cs typeface="Arial" panose="020B0604020202020204" pitchFamily="34" charset="0"/>
                </a:rPr>
              </a:br>
              <a:r>
                <a:rPr lang="en-US" sz="1500" b="0" i="0">
                  <a:solidFill>
                    <a:schemeClr val="bg1"/>
                  </a:solidFill>
                  <a:effectLst/>
                  <a:latin typeface="Arial" panose="020B0604020202020204" pitchFamily="34" charset="0"/>
                  <a:cs typeface="Arial" panose="020B0604020202020204" pitchFamily="34" charset="0"/>
                </a:rPr>
                <a:t>that help protect their health, income and retirement needs, while building enduring value for all our stakeholders.</a:t>
              </a:r>
            </a:p>
          </p:txBody>
        </p:sp>
        <p:sp>
          <p:nvSpPr>
            <p:cNvPr id="14" name="Plus 13">
              <a:extLst>
                <a:ext uri="{FF2B5EF4-FFF2-40B4-BE49-F238E27FC236}">
                  <a16:creationId xmlns:a16="http://schemas.microsoft.com/office/drawing/2014/main" id="{3BCE442F-5AE5-5968-3BA9-DFEFDFD11140}"/>
                </a:ext>
              </a:extLst>
            </p:cNvPr>
            <p:cNvSpPr/>
            <p:nvPr userDrawn="1"/>
          </p:nvSpPr>
          <p:spPr>
            <a:xfrm>
              <a:off x="4411979" y="2224717"/>
              <a:ext cx="320040" cy="320040"/>
            </a:xfrm>
            <a:prstGeom prst="mathPlus">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sp>
        <p:nvSpPr>
          <p:cNvPr id="7" name="Text Placeholder 2">
            <a:extLst>
              <a:ext uri="{FF2B5EF4-FFF2-40B4-BE49-F238E27FC236}">
                <a16:creationId xmlns:a16="http://schemas.microsoft.com/office/drawing/2014/main" id="{1CD33D56-2584-5A60-39A8-2607CA9FB173}"/>
              </a:ext>
            </a:extLst>
          </p:cNvPr>
          <p:cNvSpPr>
            <a:spLocks noGrp="1"/>
          </p:cNvSpPr>
          <p:nvPr>
            <p:ph type="body" sz="quarter" idx="45" hasCustomPrompt="1"/>
          </p:nvPr>
        </p:nvSpPr>
        <p:spPr>
          <a:xfrm>
            <a:off x="201697" y="6238959"/>
            <a:ext cx="3827462" cy="517427"/>
          </a:xfrm>
        </p:spPr>
        <p:txBody>
          <a:bodyPr anchor="b">
            <a:normAutofit/>
          </a:bodyPr>
          <a:lstStyle>
            <a:lvl1pPr marL="0" indent="0">
              <a:buNone/>
              <a:defRPr sz="700"/>
            </a:lvl1pPr>
          </a:lstStyle>
          <a:p>
            <a:pPr lvl="0"/>
            <a:r>
              <a:rPr lang="en-US"/>
              <a:t>Click to add footnotes</a:t>
            </a:r>
          </a:p>
        </p:txBody>
      </p:sp>
      <p:sp>
        <p:nvSpPr>
          <p:cNvPr id="2" name="Rectangle 1">
            <a:extLst>
              <a:ext uri="{FF2B5EF4-FFF2-40B4-BE49-F238E27FC236}">
                <a16:creationId xmlns:a16="http://schemas.microsoft.com/office/drawing/2014/main" id="{05340DE6-36E0-0D8E-321D-B6BA267F4A62}"/>
              </a:ext>
            </a:extLst>
          </p:cNvPr>
          <p:cNvSpPr/>
          <p:nvPr userDrawn="1"/>
        </p:nvSpPr>
        <p:spPr>
          <a:xfrm>
            <a:off x="8788486" y="6552325"/>
            <a:ext cx="375684" cy="200055"/>
          </a:xfrm>
          <a:prstGeom prst="rect">
            <a:avLst/>
          </a:prstGeom>
        </p:spPr>
        <p:txBody>
          <a:bodyPr wrap="square">
            <a:spAutoFit/>
          </a:bodyPr>
          <a:lstStyle/>
          <a:p>
            <a:pPr marL="0" lvl="0" indent="0" algn="l">
              <a:buFont typeface="Arial" panose="020B0604020202020204" pitchFamily="34" charset="0"/>
              <a:buNone/>
            </a:pPr>
            <a:fld id="{19F6813C-8A72-2E46-8F67-5B4F3E1E4F06}" type="slidenum">
              <a:rPr lang="en-US" sz="700" b="1" smtClean="0">
                <a:solidFill>
                  <a:srgbClr val="002E76"/>
                </a:solidFill>
                <a:latin typeface="Arial" panose="020B0604020202020204" pitchFamily="34" charset="0"/>
                <a:cs typeface="Arial" panose="020B0604020202020204" pitchFamily="34" charset="0"/>
              </a:rPr>
              <a:t>‹#›</a:t>
            </a:fld>
            <a:endParaRPr lang="en-US" sz="700" b="1">
              <a:solidFill>
                <a:srgbClr val="002E7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17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A">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CD33D56-2584-5A60-39A8-2607CA9FB173}"/>
              </a:ext>
            </a:extLst>
          </p:cNvPr>
          <p:cNvSpPr>
            <a:spLocks noGrp="1"/>
          </p:cNvSpPr>
          <p:nvPr>
            <p:ph type="body" sz="quarter" idx="45" hasCustomPrompt="1"/>
          </p:nvPr>
        </p:nvSpPr>
        <p:spPr>
          <a:xfrm>
            <a:off x="201697" y="6238959"/>
            <a:ext cx="3827462" cy="517427"/>
          </a:xfrm>
        </p:spPr>
        <p:txBody>
          <a:bodyPr anchor="b">
            <a:normAutofit/>
          </a:bodyPr>
          <a:lstStyle>
            <a:lvl1pPr marL="0" indent="0">
              <a:buNone/>
              <a:defRPr sz="700"/>
            </a:lvl1pPr>
          </a:lstStyle>
          <a:p>
            <a:pPr lvl="0"/>
            <a:r>
              <a:rPr lang="en-US"/>
              <a:t>Click to add footnotes</a:t>
            </a:r>
          </a:p>
        </p:txBody>
      </p:sp>
      <p:pic>
        <p:nvPicPr>
          <p:cNvPr id="2" name="Picture 1">
            <a:extLst>
              <a:ext uri="{FF2B5EF4-FFF2-40B4-BE49-F238E27FC236}">
                <a16:creationId xmlns:a16="http://schemas.microsoft.com/office/drawing/2014/main" id="{BB06A2E2-E59B-4F4D-0DAE-ECCF03A3DB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846" b="16703"/>
          <a:stretch/>
        </p:blipFill>
        <p:spPr>
          <a:xfrm>
            <a:off x="-2" y="472734"/>
            <a:ext cx="9144001" cy="5699759"/>
          </a:xfrm>
          <a:prstGeom prst="rect">
            <a:avLst/>
          </a:prstGeom>
        </p:spPr>
      </p:pic>
      <p:sp>
        <p:nvSpPr>
          <p:cNvPr id="3" name="Rectangle 2">
            <a:extLst>
              <a:ext uri="{FF2B5EF4-FFF2-40B4-BE49-F238E27FC236}">
                <a16:creationId xmlns:a16="http://schemas.microsoft.com/office/drawing/2014/main" id="{F2F9F7BB-8896-C72F-0062-5B4B61D2A986}"/>
              </a:ext>
            </a:extLst>
          </p:cNvPr>
          <p:cNvSpPr/>
          <p:nvPr userDrawn="1"/>
        </p:nvSpPr>
        <p:spPr>
          <a:xfrm>
            <a:off x="0" y="6173821"/>
            <a:ext cx="9144000" cy="684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D0BDEA3-2D46-804A-EAA7-E40DE5449CD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1651" y="6344460"/>
            <a:ext cx="1358900" cy="342900"/>
          </a:xfrm>
          <a:prstGeom prst="rect">
            <a:avLst/>
          </a:prstGeom>
        </p:spPr>
      </p:pic>
      <p:sp>
        <p:nvSpPr>
          <p:cNvPr id="5" name="Rectangle 4">
            <a:extLst>
              <a:ext uri="{FF2B5EF4-FFF2-40B4-BE49-F238E27FC236}">
                <a16:creationId xmlns:a16="http://schemas.microsoft.com/office/drawing/2014/main" id="{3F915BF6-CDAB-FFF4-47DE-4C2E6AF3E05F}"/>
              </a:ext>
            </a:extLst>
          </p:cNvPr>
          <p:cNvSpPr/>
          <p:nvPr userDrawn="1"/>
        </p:nvSpPr>
        <p:spPr>
          <a:xfrm>
            <a:off x="0" y="9427"/>
            <a:ext cx="9144000" cy="5424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58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vider_B">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CD33D56-2584-5A60-39A8-2607CA9FB173}"/>
              </a:ext>
            </a:extLst>
          </p:cNvPr>
          <p:cNvSpPr>
            <a:spLocks noGrp="1"/>
          </p:cNvSpPr>
          <p:nvPr>
            <p:ph type="body" sz="quarter" idx="45" hasCustomPrompt="1"/>
          </p:nvPr>
        </p:nvSpPr>
        <p:spPr>
          <a:xfrm>
            <a:off x="201697" y="6238959"/>
            <a:ext cx="3827462" cy="517427"/>
          </a:xfrm>
        </p:spPr>
        <p:txBody>
          <a:bodyPr anchor="b">
            <a:normAutofit/>
          </a:bodyPr>
          <a:lstStyle>
            <a:lvl1pPr marL="0" indent="0">
              <a:buNone/>
              <a:defRPr sz="700"/>
            </a:lvl1pPr>
          </a:lstStyle>
          <a:p>
            <a:pPr lvl="0"/>
            <a:r>
              <a:rPr lang="en-US"/>
              <a:t>Click to add footnotes</a:t>
            </a:r>
          </a:p>
        </p:txBody>
      </p:sp>
      <p:sp>
        <p:nvSpPr>
          <p:cNvPr id="3" name="Rectangle 2">
            <a:extLst>
              <a:ext uri="{FF2B5EF4-FFF2-40B4-BE49-F238E27FC236}">
                <a16:creationId xmlns:a16="http://schemas.microsoft.com/office/drawing/2014/main" id="{F2F9F7BB-8896-C72F-0062-5B4B61D2A986}"/>
              </a:ext>
            </a:extLst>
          </p:cNvPr>
          <p:cNvSpPr/>
          <p:nvPr userDrawn="1"/>
        </p:nvSpPr>
        <p:spPr>
          <a:xfrm>
            <a:off x="0" y="6173821"/>
            <a:ext cx="9144000" cy="684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D0BDEA3-2D46-804A-EAA7-E40DE5449C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1651" y="6344460"/>
            <a:ext cx="1358900" cy="342900"/>
          </a:xfrm>
          <a:prstGeom prst="rect">
            <a:avLst/>
          </a:prstGeom>
        </p:spPr>
      </p:pic>
      <p:sp>
        <p:nvSpPr>
          <p:cNvPr id="6" name="Rectangle 5">
            <a:extLst>
              <a:ext uri="{FF2B5EF4-FFF2-40B4-BE49-F238E27FC236}">
                <a16:creationId xmlns:a16="http://schemas.microsoft.com/office/drawing/2014/main" id="{D74AFF62-B93A-1744-DA18-2F52B02E47A1}"/>
              </a:ext>
            </a:extLst>
          </p:cNvPr>
          <p:cNvSpPr/>
          <p:nvPr userDrawn="1"/>
        </p:nvSpPr>
        <p:spPr>
          <a:xfrm>
            <a:off x="0" y="1"/>
            <a:ext cx="6172200" cy="6172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8BF9D5-7A29-FE36-6659-C0AB1E4847E2}"/>
              </a:ext>
            </a:extLst>
          </p:cNvPr>
          <p:cNvSpPr/>
          <p:nvPr userDrawn="1"/>
        </p:nvSpPr>
        <p:spPr>
          <a:xfrm>
            <a:off x="6933271" y="2807319"/>
            <a:ext cx="1449658" cy="278781"/>
          </a:xfrm>
          <a:prstGeom prst="rect">
            <a:avLst/>
          </a:prstGeom>
          <a:solidFill>
            <a:srgbClr val="D8117D"/>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a:t>PHOTO</a:t>
            </a:r>
          </a:p>
        </p:txBody>
      </p:sp>
    </p:spTree>
    <p:extLst>
      <p:ext uri="{BB962C8B-B14F-4D97-AF65-F5344CB8AC3E}">
        <p14:creationId xmlns:p14="http://schemas.microsoft.com/office/powerpoint/2010/main" val="381141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_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8B78DD-FCD1-F782-C2EE-4416B46EDF16}"/>
              </a:ext>
            </a:extLst>
          </p:cNvPr>
          <p:cNvSpPr/>
          <p:nvPr userDrawn="1"/>
        </p:nvSpPr>
        <p:spPr>
          <a:xfrm>
            <a:off x="0" y="0"/>
            <a:ext cx="9144000" cy="61739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CDBD76-D8A4-AA73-5B86-25BF0BD2CA43}"/>
              </a:ext>
            </a:extLst>
          </p:cNvPr>
          <p:cNvSpPr/>
          <p:nvPr userDrawn="1"/>
        </p:nvSpPr>
        <p:spPr>
          <a:xfrm>
            <a:off x="0" y="6173821"/>
            <a:ext cx="9144000" cy="684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0B5AC54-E3F6-7DD3-5A2C-B58AB74C1A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1651" y="6344460"/>
            <a:ext cx="1358900" cy="342900"/>
          </a:xfrm>
          <a:prstGeom prst="rect">
            <a:avLst/>
          </a:prstGeom>
        </p:spPr>
      </p:pic>
      <p:sp>
        <p:nvSpPr>
          <p:cNvPr id="9" name="Rectangle 8">
            <a:extLst>
              <a:ext uri="{FF2B5EF4-FFF2-40B4-BE49-F238E27FC236}">
                <a16:creationId xmlns:a16="http://schemas.microsoft.com/office/drawing/2014/main" id="{AF23DF15-856B-3DD1-FB3E-73926A54139F}"/>
              </a:ext>
            </a:extLst>
          </p:cNvPr>
          <p:cNvSpPr/>
          <p:nvPr userDrawn="1"/>
        </p:nvSpPr>
        <p:spPr>
          <a:xfrm>
            <a:off x="8788486" y="6552325"/>
            <a:ext cx="375684" cy="200055"/>
          </a:xfrm>
          <a:prstGeom prst="rect">
            <a:avLst/>
          </a:prstGeom>
        </p:spPr>
        <p:txBody>
          <a:bodyPr wrap="square">
            <a:spAutoFit/>
          </a:bodyPr>
          <a:lstStyle/>
          <a:p>
            <a:pPr marL="0" lvl="0" indent="0" algn="l">
              <a:buFont typeface="Arial" panose="020B0604020202020204" pitchFamily="34" charset="0"/>
              <a:buNone/>
            </a:pPr>
            <a:fld id="{19F6813C-8A72-2E46-8F67-5B4F3E1E4F06}" type="slidenum">
              <a:rPr lang="en-US" sz="700" b="1" smtClean="0">
                <a:solidFill>
                  <a:srgbClr val="002E76"/>
                </a:solidFill>
                <a:latin typeface="Arial" panose="020B0604020202020204" pitchFamily="34" charset="0"/>
                <a:cs typeface="Arial" panose="020B0604020202020204" pitchFamily="34" charset="0"/>
              </a:rPr>
              <a:t>‹#›</a:t>
            </a:fld>
            <a:endParaRPr lang="en-US" sz="700" b="1">
              <a:solidFill>
                <a:srgbClr val="002E7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76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_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CDBD76-D8A4-AA73-5B86-25BF0BD2CA43}"/>
              </a:ext>
            </a:extLst>
          </p:cNvPr>
          <p:cNvSpPr/>
          <p:nvPr userDrawn="1"/>
        </p:nvSpPr>
        <p:spPr>
          <a:xfrm>
            <a:off x="0" y="6173821"/>
            <a:ext cx="9144000" cy="684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20000"/>
                  <a:lumOff val="80000"/>
                </a:schemeClr>
              </a:solidFill>
            </a:endParaRPr>
          </a:p>
        </p:txBody>
      </p:sp>
      <p:pic>
        <p:nvPicPr>
          <p:cNvPr id="8" name="Graphic 7">
            <a:extLst>
              <a:ext uri="{FF2B5EF4-FFF2-40B4-BE49-F238E27FC236}">
                <a16:creationId xmlns:a16="http://schemas.microsoft.com/office/drawing/2014/main" id="{A0B5AC54-E3F6-7DD3-5A2C-B58AB74C1A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1651" y="6344460"/>
            <a:ext cx="1358900" cy="342900"/>
          </a:xfrm>
          <a:prstGeom prst="rect">
            <a:avLst/>
          </a:prstGeom>
        </p:spPr>
      </p:pic>
      <p:sp>
        <p:nvSpPr>
          <p:cNvPr id="9" name="Rectangle 8">
            <a:extLst>
              <a:ext uri="{FF2B5EF4-FFF2-40B4-BE49-F238E27FC236}">
                <a16:creationId xmlns:a16="http://schemas.microsoft.com/office/drawing/2014/main" id="{AF23DF15-856B-3DD1-FB3E-73926A54139F}"/>
              </a:ext>
            </a:extLst>
          </p:cNvPr>
          <p:cNvSpPr/>
          <p:nvPr userDrawn="1"/>
        </p:nvSpPr>
        <p:spPr>
          <a:xfrm>
            <a:off x="8788486" y="6552325"/>
            <a:ext cx="375684" cy="200055"/>
          </a:xfrm>
          <a:prstGeom prst="rect">
            <a:avLst/>
          </a:prstGeom>
        </p:spPr>
        <p:txBody>
          <a:bodyPr wrap="square">
            <a:spAutoFit/>
          </a:bodyPr>
          <a:lstStyle/>
          <a:p>
            <a:pPr marL="0" lvl="0" indent="0" algn="l">
              <a:buFont typeface="Arial" panose="020B0604020202020204" pitchFamily="34" charset="0"/>
              <a:buNone/>
            </a:pPr>
            <a:fld id="{19F6813C-8A72-2E46-8F67-5B4F3E1E4F06}" type="slidenum">
              <a:rPr lang="en-US" sz="700" b="1" smtClean="0">
                <a:solidFill>
                  <a:srgbClr val="002E76"/>
                </a:solidFill>
                <a:latin typeface="Arial" panose="020B0604020202020204" pitchFamily="34" charset="0"/>
                <a:cs typeface="Arial" panose="020B0604020202020204" pitchFamily="34" charset="0"/>
              </a:rPr>
              <a:t>‹#›</a:t>
            </a:fld>
            <a:endParaRPr lang="en-US" sz="700" b="1">
              <a:solidFill>
                <a:srgbClr val="002E76"/>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051FABA-1766-9107-F0D9-6C42B5EBCCBD}"/>
              </a:ext>
            </a:extLst>
          </p:cNvPr>
          <p:cNvSpPr/>
          <p:nvPr userDrawn="1"/>
        </p:nvSpPr>
        <p:spPr>
          <a:xfrm>
            <a:off x="6172200" y="-1"/>
            <a:ext cx="2971800" cy="6173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spcBef>
                <a:spcPts val="0"/>
              </a:spcBef>
              <a:spcAft>
                <a:spcPts val="200"/>
              </a:spcAft>
              <a:buFont typeface="Arial" panose="020B0604020202020204" pitchFamily="34" charset="0"/>
              <a:buNone/>
            </a:pPr>
            <a:endParaRPr lang="en-US"/>
          </a:p>
        </p:txBody>
      </p:sp>
      <p:pic>
        <p:nvPicPr>
          <p:cNvPr id="3" name="Graphic 2">
            <a:extLst>
              <a:ext uri="{FF2B5EF4-FFF2-40B4-BE49-F238E27FC236}">
                <a16:creationId xmlns:a16="http://schemas.microsoft.com/office/drawing/2014/main" id="{FC45A391-38FD-2D10-3783-9AB02A904402}"/>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174" r="-1" b="51635"/>
          <a:stretch/>
        </p:blipFill>
        <p:spPr>
          <a:xfrm rot="16200000">
            <a:off x="7982970" y="5008830"/>
            <a:ext cx="1168402" cy="1134155"/>
          </a:xfrm>
          <a:prstGeom prst="rect">
            <a:avLst/>
          </a:prstGeom>
        </p:spPr>
      </p:pic>
    </p:spTree>
    <p:extLst>
      <p:ext uri="{BB962C8B-B14F-4D97-AF65-F5344CB8AC3E}">
        <p14:creationId xmlns:p14="http://schemas.microsoft.com/office/powerpoint/2010/main" val="198022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_B">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8B78DD-FCD1-F782-C2EE-4416B46EDF16}"/>
              </a:ext>
            </a:extLst>
          </p:cNvPr>
          <p:cNvSpPr/>
          <p:nvPr userDrawn="1"/>
        </p:nvSpPr>
        <p:spPr>
          <a:xfrm>
            <a:off x="0" y="0"/>
            <a:ext cx="9146315" cy="61739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66C59F5-7675-915F-4C02-593E35119AD4}"/>
              </a:ext>
            </a:extLst>
          </p:cNvPr>
          <p:cNvSpPr/>
          <p:nvPr userDrawn="1"/>
        </p:nvSpPr>
        <p:spPr>
          <a:xfrm>
            <a:off x="0" y="-1"/>
            <a:ext cx="2971800" cy="6173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spcBef>
                <a:spcPts val="0"/>
              </a:spcBef>
              <a:spcAft>
                <a:spcPts val="200"/>
              </a:spcAft>
              <a:buFont typeface="Arial" panose="020B0604020202020204" pitchFamily="34" charset="0"/>
              <a:buNone/>
            </a:pPr>
            <a:endParaRPr lang="en-US"/>
          </a:p>
        </p:txBody>
      </p:sp>
      <p:sp>
        <p:nvSpPr>
          <p:cNvPr id="7" name="Rectangle 6">
            <a:extLst>
              <a:ext uri="{FF2B5EF4-FFF2-40B4-BE49-F238E27FC236}">
                <a16:creationId xmlns:a16="http://schemas.microsoft.com/office/drawing/2014/main" id="{54CDBD76-D8A4-AA73-5B86-25BF0BD2CA43}"/>
              </a:ext>
            </a:extLst>
          </p:cNvPr>
          <p:cNvSpPr/>
          <p:nvPr userDrawn="1"/>
        </p:nvSpPr>
        <p:spPr>
          <a:xfrm>
            <a:off x="0" y="6173821"/>
            <a:ext cx="9144000" cy="684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0B5AC54-E3F6-7DD3-5A2C-B58AB74C1A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1651" y="6344460"/>
            <a:ext cx="1358900" cy="342900"/>
          </a:xfrm>
          <a:prstGeom prst="rect">
            <a:avLst/>
          </a:prstGeom>
        </p:spPr>
      </p:pic>
      <p:sp>
        <p:nvSpPr>
          <p:cNvPr id="9" name="Rectangle 8">
            <a:extLst>
              <a:ext uri="{FF2B5EF4-FFF2-40B4-BE49-F238E27FC236}">
                <a16:creationId xmlns:a16="http://schemas.microsoft.com/office/drawing/2014/main" id="{AF23DF15-856B-3DD1-FB3E-73926A54139F}"/>
              </a:ext>
            </a:extLst>
          </p:cNvPr>
          <p:cNvSpPr/>
          <p:nvPr userDrawn="1"/>
        </p:nvSpPr>
        <p:spPr>
          <a:xfrm>
            <a:off x="8788486" y="6552325"/>
            <a:ext cx="375684" cy="200055"/>
          </a:xfrm>
          <a:prstGeom prst="rect">
            <a:avLst/>
          </a:prstGeom>
        </p:spPr>
        <p:txBody>
          <a:bodyPr wrap="square">
            <a:spAutoFit/>
          </a:bodyPr>
          <a:lstStyle/>
          <a:p>
            <a:pPr marL="0" lvl="0" indent="0" algn="l">
              <a:buFont typeface="Arial" panose="020B0604020202020204" pitchFamily="34" charset="0"/>
              <a:buNone/>
            </a:pPr>
            <a:fld id="{19F6813C-8A72-2E46-8F67-5B4F3E1E4F06}" type="slidenum">
              <a:rPr lang="en-US" sz="700" b="1" smtClean="0">
                <a:solidFill>
                  <a:srgbClr val="002E76"/>
                </a:solidFill>
                <a:latin typeface="Arial" panose="020B0604020202020204" pitchFamily="34" charset="0"/>
                <a:cs typeface="Arial" panose="020B0604020202020204" pitchFamily="34" charset="0"/>
              </a:rPr>
              <a:t>‹#›</a:t>
            </a:fld>
            <a:endParaRPr lang="en-US" sz="700" b="1">
              <a:solidFill>
                <a:srgbClr val="002E76"/>
              </a:solidFill>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83AE6702-9966-CEE6-B1FC-14208D97D2A3}"/>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174" r="-1" b="51635"/>
          <a:stretch/>
        </p:blipFill>
        <p:spPr>
          <a:xfrm rot="16200000">
            <a:off x="1820521" y="5008830"/>
            <a:ext cx="1168402" cy="1134155"/>
          </a:xfrm>
          <a:prstGeom prst="rect">
            <a:avLst/>
          </a:prstGeom>
        </p:spPr>
      </p:pic>
    </p:spTree>
    <p:extLst>
      <p:ext uri="{BB962C8B-B14F-4D97-AF65-F5344CB8AC3E}">
        <p14:creationId xmlns:p14="http://schemas.microsoft.com/office/powerpoint/2010/main" val="221607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2.svg"/><Relationship Id="rId2" Type="http://schemas.openxmlformats.org/officeDocument/2006/relationships/slideLayout" Target="../slideLayouts/slideLayout20.xml"/><Relationship Id="rId16"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sv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7.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038" y="365126"/>
            <a:ext cx="8741924" cy="47145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201037" y="1825625"/>
            <a:ext cx="8741923" cy="38164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29D716D-4059-D63F-CC5B-ADF112791282}"/>
              </a:ext>
            </a:extLst>
          </p:cNvPr>
          <p:cNvSpPr/>
          <p:nvPr userDrawn="1"/>
        </p:nvSpPr>
        <p:spPr>
          <a:xfrm>
            <a:off x="0" y="6173821"/>
            <a:ext cx="9144000" cy="684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6F0822B-0B71-4395-B834-715B988D8208}"/>
              </a:ext>
            </a:extLst>
          </p:cNvPr>
          <p:cNvSpPr/>
          <p:nvPr userDrawn="1"/>
        </p:nvSpPr>
        <p:spPr>
          <a:xfrm>
            <a:off x="8788486" y="6552325"/>
            <a:ext cx="375684" cy="200055"/>
          </a:xfrm>
          <a:prstGeom prst="rect">
            <a:avLst/>
          </a:prstGeom>
        </p:spPr>
        <p:txBody>
          <a:bodyPr wrap="square">
            <a:spAutoFit/>
          </a:bodyPr>
          <a:lstStyle/>
          <a:p>
            <a:pPr marL="0" lvl="0" indent="0" algn="l">
              <a:buFont typeface="Arial" panose="020B0604020202020204" pitchFamily="34" charset="0"/>
              <a:buNone/>
            </a:pPr>
            <a:fld id="{19F6813C-8A72-2E46-8F67-5B4F3E1E4F06}" type="slidenum">
              <a:rPr lang="en-US" sz="700" b="1" smtClean="0">
                <a:solidFill>
                  <a:srgbClr val="002E76"/>
                </a:solidFill>
                <a:latin typeface="Arial" panose="020B0604020202020204" pitchFamily="34" charset="0"/>
                <a:cs typeface="Arial" panose="020B0604020202020204" pitchFamily="34" charset="0"/>
              </a:rPr>
              <a:t>‹#›</a:t>
            </a:fld>
            <a:endParaRPr lang="en-US" sz="700" b="1">
              <a:solidFill>
                <a:srgbClr val="002E76"/>
              </a:solidFill>
              <a:latin typeface="Arial" panose="020B0604020202020204" pitchFamily="34" charset="0"/>
              <a:cs typeface="Arial" panose="020B0604020202020204" pitchFamily="34" charset="0"/>
            </a:endParaRPr>
          </a:p>
        </p:txBody>
      </p:sp>
      <p:pic>
        <p:nvPicPr>
          <p:cNvPr id="10" name="Graphic 9">
            <a:extLst>
              <a:ext uri="{FF2B5EF4-FFF2-40B4-BE49-F238E27FC236}">
                <a16:creationId xmlns:a16="http://schemas.microsoft.com/office/drawing/2014/main" id="{CB41E077-69D9-7488-C98F-A0C0EB64633E}"/>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221651" y="6344460"/>
            <a:ext cx="1358900" cy="342900"/>
          </a:xfrm>
          <a:prstGeom prst="rect">
            <a:avLst/>
          </a:prstGeom>
        </p:spPr>
      </p:pic>
    </p:spTree>
    <p:extLst>
      <p:ext uri="{BB962C8B-B14F-4D97-AF65-F5344CB8AC3E}">
        <p14:creationId xmlns:p14="http://schemas.microsoft.com/office/powerpoint/2010/main" val="1748548829"/>
      </p:ext>
    </p:extLst>
  </p:cSld>
  <p:clrMap bg1="lt1" tx1="dk1" bg2="lt2" tx2="dk2" accent1="accent1" accent2="accent2" accent3="accent3" accent4="accent4" accent5="accent5" accent6="accent6" hlink="hlink" folHlink="folHlink"/>
  <p:sldLayoutIdLst>
    <p:sldLayoutId id="2147483941" r:id="rId1"/>
    <p:sldLayoutId id="2147483809" r:id="rId2"/>
    <p:sldLayoutId id="2147483942" r:id="rId3"/>
    <p:sldLayoutId id="2147483975" r:id="rId4"/>
    <p:sldLayoutId id="2147483946" r:id="rId5"/>
    <p:sldLayoutId id="2147483950" r:id="rId6"/>
    <p:sldLayoutId id="2147483940" r:id="rId7"/>
    <p:sldLayoutId id="2147483951" r:id="rId8"/>
    <p:sldLayoutId id="2147483939" r:id="rId9"/>
    <p:sldLayoutId id="2147483947" r:id="rId10"/>
    <p:sldLayoutId id="2147483948" r:id="rId11"/>
    <p:sldLayoutId id="2147483952" r:id="rId12"/>
    <p:sldLayoutId id="2147483857" r:id="rId13"/>
    <p:sldLayoutId id="2147483858" r:id="rId14"/>
    <p:sldLayoutId id="2147483807" r:id="rId15"/>
    <p:sldLayoutId id="2147483853" r:id="rId16"/>
    <p:sldLayoutId id="2147483849" r:id="rId17"/>
    <p:sldLayoutId id="2147483937" r:id="rId18"/>
  </p:sldLayoutIdLst>
  <p:hf hdr="0" dt="0"/>
  <p:txStyles>
    <p:titleStyle>
      <a:lvl1pPr algn="l" defTabSz="914400" rtl="0" eaLnBrk="1" latinLnBrk="0" hangingPunct="1">
        <a:lnSpc>
          <a:spcPct val="90000"/>
        </a:lnSpc>
        <a:spcBef>
          <a:spcPct val="0"/>
        </a:spcBef>
        <a:buNone/>
        <a:defRPr sz="20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97185-8ABA-5D09-16AE-268FD60817F7}"/>
              </a:ext>
            </a:extLst>
          </p:cNvPr>
          <p:cNvSpPr/>
          <p:nvPr userDrawn="1"/>
        </p:nvSpPr>
        <p:spPr>
          <a:xfrm>
            <a:off x="0" y="6173821"/>
            <a:ext cx="9144000" cy="68417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39479FE-010D-E5D2-9F7B-B4DF08FAB3B6}"/>
              </a:ext>
            </a:extLst>
          </p:cNvPr>
          <p:cNvSpPr/>
          <p:nvPr userDrawn="1"/>
        </p:nvSpPr>
        <p:spPr>
          <a:xfrm>
            <a:off x="8788486" y="6552325"/>
            <a:ext cx="375684" cy="200055"/>
          </a:xfrm>
          <a:prstGeom prst="rect">
            <a:avLst/>
          </a:prstGeom>
        </p:spPr>
        <p:txBody>
          <a:bodyPr wrap="square">
            <a:spAutoFit/>
          </a:bodyPr>
          <a:lstStyle/>
          <a:p>
            <a:pPr>
              <a:buFont typeface="Arial" panose="020B0604020202020204" pitchFamily="34" charset="0"/>
              <a:buNone/>
            </a:pPr>
            <a:fld id="{19F6813C-8A72-2E46-8F67-5B4F3E1E4F06}" type="slidenum">
              <a:rPr lang="en-US" sz="700" b="1" smtClean="0">
                <a:solidFill>
                  <a:srgbClr val="002E76"/>
                </a:solidFill>
                <a:latin typeface="Arial" panose="020B0604020202020204" pitchFamily="34" charset="0"/>
                <a:cs typeface="Arial" panose="020B0604020202020204" pitchFamily="34" charset="0"/>
              </a:rPr>
              <a:pPr>
                <a:buFont typeface="Arial" panose="020B0604020202020204" pitchFamily="34" charset="0"/>
                <a:buNone/>
              </a:pPr>
              <a:t>‹#›</a:t>
            </a:fld>
            <a:endParaRPr lang="en-US" sz="700" b="1">
              <a:solidFill>
                <a:srgbClr val="002E76"/>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ACCC2145-E4D6-0EB3-71E6-033CE717721F}"/>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21651" y="6344460"/>
            <a:ext cx="1358900" cy="342900"/>
          </a:xfrm>
          <a:prstGeom prst="rect">
            <a:avLst/>
          </a:prstGeom>
        </p:spPr>
      </p:pic>
    </p:spTree>
    <p:extLst>
      <p:ext uri="{BB962C8B-B14F-4D97-AF65-F5344CB8AC3E}">
        <p14:creationId xmlns:p14="http://schemas.microsoft.com/office/powerpoint/2010/main" val="375826386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60A7497-F767-8EFB-2185-7E4654735EBD}"/>
              </a:ext>
            </a:extLst>
          </p:cNvPr>
          <p:cNvSpPr/>
          <p:nvPr userDrawn="1"/>
        </p:nvSpPr>
        <p:spPr>
          <a:xfrm>
            <a:off x="0" y="6173821"/>
            <a:ext cx="9144000" cy="684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AC7B2256-4649-BC37-C4F9-57FA74695DD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21651" y="6344460"/>
            <a:ext cx="1358900" cy="342900"/>
          </a:xfrm>
          <a:prstGeom prst="rect">
            <a:avLst/>
          </a:prstGeom>
        </p:spPr>
      </p:pic>
      <p:sp>
        <p:nvSpPr>
          <p:cNvPr id="6" name="Rectangle 5">
            <a:extLst>
              <a:ext uri="{FF2B5EF4-FFF2-40B4-BE49-F238E27FC236}">
                <a16:creationId xmlns:a16="http://schemas.microsoft.com/office/drawing/2014/main" id="{BB31CF99-4568-A60E-CD4E-67B149D31EB9}"/>
              </a:ext>
            </a:extLst>
          </p:cNvPr>
          <p:cNvSpPr/>
          <p:nvPr userDrawn="1"/>
        </p:nvSpPr>
        <p:spPr>
          <a:xfrm>
            <a:off x="8788486" y="6552325"/>
            <a:ext cx="375684" cy="200055"/>
          </a:xfrm>
          <a:prstGeom prst="rect">
            <a:avLst/>
          </a:prstGeom>
        </p:spPr>
        <p:txBody>
          <a:bodyPr wrap="square">
            <a:spAutoFit/>
          </a:bodyPr>
          <a:lstStyle/>
          <a:p>
            <a:pPr marL="0" lvl="0" indent="0" algn="l">
              <a:buFont typeface="Arial" panose="020B0604020202020204" pitchFamily="34" charset="0"/>
              <a:buNone/>
            </a:pPr>
            <a:fld id="{19F6813C-8A72-2E46-8F67-5B4F3E1E4F06}" type="slidenum">
              <a:rPr lang="en-US" sz="700" b="1" smtClean="0">
                <a:solidFill>
                  <a:srgbClr val="002E76"/>
                </a:solidFill>
                <a:latin typeface="Arial" panose="020B0604020202020204" pitchFamily="34" charset="0"/>
                <a:cs typeface="Arial" panose="020B0604020202020204" pitchFamily="34" charset="0"/>
              </a:rPr>
              <a:t>‹#›</a:t>
            </a:fld>
            <a:endParaRPr lang="en-US" sz="700" b="1">
              <a:solidFill>
                <a:srgbClr val="002E7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548829"/>
      </p:ext>
    </p:extLst>
  </p:cSld>
  <p:clrMap bg1="lt1" tx1="dk1" bg2="lt2" tx2="dk2" accent1="accent1" accent2="accent2" accent3="accent3" accent4="accent4" accent5="accent5" accent6="accent6" hlink="hlink" folHlink="folHlink"/>
  <p:sldLayoutIdLst>
    <p:sldLayoutId id="2147483972" r:id="rId1"/>
    <p:sldLayoutId id="2147483971" r:id="rId2"/>
    <p:sldLayoutId id="2147483970" r:id="rId3"/>
    <p:sldLayoutId id="2147483973" r:id="rId4"/>
  </p:sldLayoutIdLst>
  <p:hf hdr="0" dt="0"/>
  <p:txStyles>
    <p:titleStyle>
      <a:lvl1pPr algn="l" defTabSz="914400" rtl="0" eaLnBrk="1" latinLnBrk="0" hangingPunct="1">
        <a:lnSpc>
          <a:spcPct val="90000"/>
        </a:lnSpc>
        <a:spcBef>
          <a:spcPct val="0"/>
        </a:spcBef>
        <a:buNone/>
        <a:defRPr sz="20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038" y="365126"/>
            <a:ext cx="8741924" cy="47145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201037" y="1825625"/>
            <a:ext cx="8741923" cy="38164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29D716D-4059-D63F-CC5B-ADF112791282}"/>
              </a:ext>
            </a:extLst>
          </p:cNvPr>
          <p:cNvSpPr/>
          <p:nvPr userDrawn="1"/>
        </p:nvSpPr>
        <p:spPr>
          <a:xfrm>
            <a:off x="0" y="6173821"/>
            <a:ext cx="9144000" cy="684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6F0822B-0B71-4395-B834-715B988D8208}"/>
              </a:ext>
            </a:extLst>
          </p:cNvPr>
          <p:cNvSpPr/>
          <p:nvPr userDrawn="1"/>
        </p:nvSpPr>
        <p:spPr>
          <a:xfrm>
            <a:off x="8788486" y="6552325"/>
            <a:ext cx="375684" cy="200055"/>
          </a:xfrm>
          <a:prstGeom prst="rect">
            <a:avLst/>
          </a:prstGeom>
        </p:spPr>
        <p:txBody>
          <a:bodyPr wrap="square">
            <a:spAutoFit/>
          </a:bodyPr>
          <a:lstStyle/>
          <a:p>
            <a:pPr marL="0" lvl="0" indent="0" algn="l">
              <a:buFont typeface="Arial" panose="020B0604020202020204" pitchFamily="34" charset="0"/>
              <a:buNone/>
            </a:pPr>
            <a:fld id="{19F6813C-8A72-2E46-8F67-5B4F3E1E4F06}" type="slidenum">
              <a:rPr lang="en-US" sz="700" b="1" smtClean="0">
                <a:solidFill>
                  <a:srgbClr val="002E76"/>
                </a:solidFill>
                <a:latin typeface="Arial" panose="020B0604020202020204" pitchFamily="34" charset="0"/>
                <a:cs typeface="Arial" panose="020B0604020202020204" pitchFamily="34" charset="0"/>
              </a:rPr>
              <a:t>‹#›</a:t>
            </a:fld>
            <a:endParaRPr lang="en-US" sz="700" b="1">
              <a:solidFill>
                <a:srgbClr val="002E76"/>
              </a:solidFill>
              <a:latin typeface="Arial" panose="020B0604020202020204" pitchFamily="34" charset="0"/>
              <a:cs typeface="Arial" panose="020B0604020202020204" pitchFamily="34" charset="0"/>
            </a:endParaRPr>
          </a:p>
        </p:txBody>
      </p:sp>
      <p:pic>
        <p:nvPicPr>
          <p:cNvPr id="10" name="Graphic 9">
            <a:extLst>
              <a:ext uri="{FF2B5EF4-FFF2-40B4-BE49-F238E27FC236}">
                <a16:creationId xmlns:a16="http://schemas.microsoft.com/office/drawing/2014/main" id="{CB41E077-69D9-7488-C98F-A0C0EB64633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21651" y="6344460"/>
            <a:ext cx="1358900" cy="342900"/>
          </a:xfrm>
          <a:prstGeom prst="rect">
            <a:avLst/>
          </a:prstGeom>
        </p:spPr>
      </p:pic>
    </p:spTree>
    <p:extLst>
      <p:ext uri="{BB962C8B-B14F-4D97-AF65-F5344CB8AC3E}">
        <p14:creationId xmlns:p14="http://schemas.microsoft.com/office/powerpoint/2010/main" val="1748548829"/>
      </p:ext>
    </p:extLst>
  </p:cSld>
  <p:clrMap bg1="lt1" tx1="dk1" bg2="lt2" tx2="dk2" accent1="accent1" accent2="accent2" accent3="accent3" accent4="accent4" accent5="accent5" accent6="accent6" hlink="hlink" folHlink="folHlink"/>
  <p:sldLayoutIdLst>
    <p:sldLayoutId id="2147483949" r:id="rId1"/>
  </p:sldLayoutIdLst>
  <p:hf hdr="0" dt="0"/>
  <p:txStyles>
    <p:titleStyle>
      <a:lvl1pPr algn="l" defTabSz="914400" rtl="0" eaLnBrk="1" latinLnBrk="0" hangingPunct="1">
        <a:lnSpc>
          <a:spcPct val="90000"/>
        </a:lnSpc>
        <a:spcBef>
          <a:spcPct val="0"/>
        </a:spcBef>
        <a:buNone/>
        <a:defRPr sz="20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Excel_Worksheet8.xlsx"/><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file:///\\conseco.ad\fs\ccm\shared\inv\investmt\Pm\AFFILIATED%20INSURANCE\PRESENTATION\2024\Investment%20Comittee%20(August)\Deck%20Support\Investment%20Activity%20Summary%202Q24.xlsx!1.%20By%20Asset%20Class!%5bInvestment%20Activity%20Summary%202Q24.xlsx%5d1.%20By%20Asset%20Class%20Chart%201"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oleObject" Target="file:///\\conseco.ad\fs\ccm\shared\inv\investmt\Pm\AFFILIATED%20INSURANCE\PRESENTATION\2024\Investment%20Comittee%20(August)\Deck%20Support\Investment%20Activity%20Summary%202Q24.xlsx!1.%20By%20Asset%20Class!R4C10:R17C14" TargetMode="Externa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file:///\\conseco.ad\fs\ccm\shared\inv\investmt\Pm\AFFILIATED%20INSURANCE\PRESENTATION\2024\Investment%20Comittee%20(August)\Earnings%20Deck\Support\CRE%20Slide%20Data_2Q24%20-%20NR.xlsx!CRE%20Slide%20Data_April%202024!R123C94:R129C95" TargetMode="External"/><Relationship Id="rId7" Type="http://schemas.openxmlformats.org/officeDocument/2006/relationships/oleObject" Target="file:///\\conseco.ad\fs\ccm\shared\inv\investmt\Pm\AFFILIATED%20INSURANCE\PRESENTATION\2024\Investment%20Comittee%20(August)\Earnings%20Deck\Support\CRE%20Slide%20Data_2Q24%20-%20NR.xlsx!CRE%20Slide%20Data_April%202024!%5bCRE%20Slide%20Data_2Q24%20-%20NR.xlsx%5dCRE%20Slide%20Data_April%202024%20Chart%206" TargetMode="External"/><Relationship Id="rId12"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emf"/><Relationship Id="rId11" Type="http://schemas.openxmlformats.org/officeDocument/2006/relationships/oleObject" Target="file:///\\conseco.ad\fs\ccm\shared\inv\investmt\Pm\AFFILIATED%20INSURANCE\PRESENTATION\2024\Investment%20Comittee%20(August)\Earnings%20Deck\Support\CRE%20Slide%20Data_2Q24%20-%20NR.xlsx!CRE%20Slide%20Data_April%202024!%5bCRE%20Slide%20Data_2Q24%20-%20NR.xlsx%5dCRE%20Slide%20Data_April%202024%20Chart%203" TargetMode="External"/><Relationship Id="rId5" Type="http://schemas.openxmlformats.org/officeDocument/2006/relationships/oleObject" Target="file:///\\conseco.ad\fs\ccm\shared\inv\investmt\Pm\AFFILIATED%20INSURANCE\PRESENTATION\2024\Investment%20Comittee%20(August)\Earnings%20Deck\Support\CRE%20Slide%20Data_2Q24%20-%20NR.xlsx!CRE%20Slide%20Data_April%202024!%5bCRE%20Slide%20Data_2Q24%20-%20NR.xlsx%5dCRE%20Slide%20Data_April%202024%20Chart%202" TargetMode="External"/><Relationship Id="rId10" Type="http://schemas.openxmlformats.org/officeDocument/2006/relationships/image" Target="../media/image27.emf"/><Relationship Id="rId4" Type="http://schemas.openxmlformats.org/officeDocument/2006/relationships/image" Target="../media/image24.emf"/><Relationship Id="rId9" Type="http://schemas.openxmlformats.org/officeDocument/2006/relationships/oleObject" Target="file:///\\conseco.ad\fs\ccm\shared\inv\investmt\Pm\AFFILIATED%20INSURANCE\PRESENTATION\2024\Investment%20Comittee%20(August)\Earnings%20Deck\Support\CRE%20Slide%20Data_2Q24%20-%20NR.xlsx!CRE%20Slide%20Data_April%202024!%5bCRE%20Slide%20Data_2Q24%20-%20NR.xlsx%5dCRE%20Slide%20Data_April%202024%20Chart%205"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oleObject" Target="file:///\\conseco.ad\fs\ccm\shared\inv\investmt\Pm\AFFILIATED%20INSURANCE\PRESENTATION\2024\Investment%20Committee%20(May)\Earnings%20Deck\CMBS%202Q24%20Work%20II.xlsx!Slide%20Data!%5bCMBS%202Q24%20Work%20II.xlsx%5dSlide%20Data%20Chart%204" TargetMode="External"/><Relationship Id="rId7" Type="http://schemas.openxmlformats.org/officeDocument/2006/relationships/oleObject" Target="file:///\\conseco.ad\fs\ccm\shared\inv\investmt\Pm\AFFILIATED%20INSURANCE\PRESENTATION\2024\Investment%20Committee%20(May)\Earnings%20Deck\CMBS%202Q24%20Work%20II.xlsx!CMBS%20Property%20Types!%5bCMBS%202Q24%20Work%20II.xlsx%5dCMBS%20Property%20Types%20Chart%205"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oleObject" Target="file:///\\conseco.ad\fs\ccm\shared\inv\investmt\Pm\AFFILIATED%20INSURANCE\PRESENTATION\2023\Investment%20Committee%20(May)\IC%20Deck%20Support\Inv%20Comm%20May%202023%20Structured%20Charts%20v7.xlsx!Cr%20Supp%20Buckets!%5bInv%20Comm%20May%202023%20Structured%20Charts%20v7.xlsx%5dCr%20Supp%20Buckets%20Chart%201" TargetMode="External"/><Relationship Id="rId10" Type="http://schemas.openxmlformats.org/officeDocument/2006/relationships/image" Target="../media/image32.emf"/><Relationship Id="rId4" Type="http://schemas.openxmlformats.org/officeDocument/2006/relationships/image" Target="../media/image29.emf"/><Relationship Id="rId9" Type="http://schemas.openxmlformats.org/officeDocument/2006/relationships/oleObject" Target="file:///C:\Users\cnovoa\AppData\Local\Microsoft\Windows\INetCache\Content.Outlook\8OOU5FM6\CMBS%202Q24%20Work%20II.xlsx!Slide%20Data!%5bCMBS%202Q24%20Work%20II.xlsx%5dSlide%20Data%20Chart%20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package" Target="../embeddings/Microsoft_Excel_Worksheet14.xlsx"/><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package" Target="../embeddings/Microsoft_Excel_Worksheet15.xlsx"/><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image" Target="../media/image38.emf"/></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package" Target="../embeddings/Microsoft_Excel_Worksheet17.xlsx"/><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package" Target="../embeddings/Microsoft_Excel_Worksheet18.xlsx"/><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package" Target="../embeddings/Microsoft_Excel_Worksheet19.xlsx"/><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package" Target="../embeddings/Microsoft_Excel_Worksheet20.xlsx"/><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openxmlformats.org/officeDocument/2006/relationships/slideLayout" Target="../slideLayouts/slideLayout34.xml"/><Relationship Id="rId1" Type="http://schemas.openxmlformats.org/officeDocument/2006/relationships/themeOverride" Target="../theme/themeOverride5.xml"/><Relationship Id="rId4" Type="http://schemas.openxmlformats.org/officeDocument/2006/relationships/image" Target="../media/image4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package" Target="../embeddings/Microsoft_Excel_Worksheet22.xlsx"/><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package" Target="../embeddings/Microsoft_Excel_Worksheet23.xlsx"/><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xlsx"/><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5D97443A-0F08-07E8-688B-65FAA963B2BE}"/>
              </a:ext>
            </a:extLst>
          </p:cNvPr>
          <p:cNvCxnSpPr/>
          <p:nvPr/>
        </p:nvCxnSpPr>
        <p:spPr>
          <a:xfrm>
            <a:off x="4114799" y="2971799"/>
            <a:ext cx="914399" cy="91439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60211021-CDA7-10E5-13BF-63BBC5F1525E}"/>
              </a:ext>
            </a:extLst>
          </p:cNvPr>
          <p:cNvSpPr txBox="1">
            <a:spLocks/>
          </p:cNvSpPr>
          <p:nvPr/>
        </p:nvSpPr>
        <p:spPr>
          <a:xfrm>
            <a:off x="1551900" y="1808263"/>
            <a:ext cx="4250264" cy="434977"/>
          </a:xfrm>
          <a:prstGeom prst="rect">
            <a:avLst/>
          </a:prstGeom>
          <a:noFill/>
          <a:ln w="0" cmpd="sng">
            <a:noFill/>
            <a:prstDash val="solid"/>
          </a:ln>
        </p:spPr>
        <p:txBody>
          <a:bodyPr vert="horz" lIns="0" tIns="0" rIns="0" bIns="0" anchor="t"/>
          <a:lstStyle/>
          <a:p>
            <a:pPr algn="l" defTabSz="914400">
              <a:lnSpc>
                <a:spcPts val="3400"/>
              </a:lnSpc>
            </a:pPr>
            <a:r>
              <a:rPr lang="en-US" sz="3000" b="1" kern="0">
                <a:solidFill>
                  <a:srgbClr val="FFFFFF"/>
                </a:solidFill>
                <a:latin typeface="Arial" panose="02020603050405020304" pitchFamily="2"/>
              </a:rPr>
              <a:t>Second Quarter 2024 </a:t>
            </a:r>
          </a:p>
        </p:txBody>
      </p:sp>
      <p:sp>
        <p:nvSpPr>
          <p:cNvPr id="22" name="Text Placeholder 4">
            <a:extLst>
              <a:ext uri="{FF2B5EF4-FFF2-40B4-BE49-F238E27FC236}">
                <a16:creationId xmlns:a16="http://schemas.microsoft.com/office/drawing/2014/main" id="{F3CDB656-7AE6-6016-D1EA-505E77BD5B9D}"/>
              </a:ext>
            </a:extLst>
          </p:cNvPr>
          <p:cNvSpPr txBox="1">
            <a:spLocks/>
          </p:cNvSpPr>
          <p:nvPr/>
        </p:nvSpPr>
        <p:spPr>
          <a:xfrm>
            <a:off x="1554440" y="2555172"/>
            <a:ext cx="4407535" cy="480695"/>
          </a:xfrm>
          <a:prstGeom prst="rect">
            <a:avLst/>
          </a:prstGeom>
          <a:noFill/>
          <a:ln w="0" cmpd="sng">
            <a:noFill/>
            <a:prstDash val="solid"/>
          </a:ln>
        </p:spPr>
        <p:txBody>
          <a:bodyPr vert="horz" lIns="0" tIns="0" rIns="0" bIns="0" anchor="t"/>
          <a:lstStyle/>
          <a:p>
            <a:pPr algn="just" defTabSz="914400">
              <a:lnSpc>
                <a:spcPts val="1900"/>
              </a:lnSpc>
            </a:pPr>
            <a:r>
              <a:rPr lang="en-US" sz="1700" kern="0" dirty="0">
                <a:solidFill>
                  <a:srgbClr val="FFFFFF"/>
                </a:solidFill>
                <a:latin typeface="Arial" panose="02020603050405020304" pitchFamily="2"/>
              </a:rPr>
              <a:t>Financial and operating results for the period ended June 30, 2024 </a:t>
            </a:r>
          </a:p>
        </p:txBody>
      </p:sp>
      <p:sp>
        <p:nvSpPr>
          <p:cNvPr id="23" name="Text Placeholder 5">
            <a:extLst>
              <a:ext uri="{FF2B5EF4-FFF2-40B4-BE49-F238E27FC236}">
                <a16:creationId xmlns:a16="http://schemas.microsoft.com/office/drawing/2014/main" id="{2DA1A5BD-D392-43F2-390B-459B10160F87}"/>
              </a:ext>
            </a:extLst>
          </p:cNvPr>
          <p:cNvSpPr txBox="1">
            <a:spLocks/>
          </p:cNvSpPr>
          <p:nvPr/>
        </p:nvSpPr>
        <p:spPr>
          <a:xfrm>
            <a:off x="1551900" y="3612933"/>
            <a:ext cx="1823085" cy="248285"/>
          </a:xfrm>
          <a:prstGeom prst="rect">
            <a:avLst/>
          </a:prstGeom>
          <a:noFill/>
          <a:ln w="0" cmpd="sng">
            <a:noFill/>
            <a:prstDash val="solid"/>
          </a:ln>
        </p:spPr>
        <p:txBody>
          <a:bodyPr vert="horz" lIns="0" tIns="0" rIns="0" bIns="0" anchor="t"/>
          <a:lstStyle/>
          <a:p>
            <a:pPr algn="l" defTabSz="914400">
              <a:lnSpc>
                <a:spcPts val="1900"/>
              </a:lnSpc>
            </a:pPr>
            <a:r>
              <a:rPr lang="en-US" sz="1700" kern="0" spc="-20">
                <a:solidFill>
                  <a:srgbClr val="FFFFFF"/>
                </a:solidFill>
                <a:latin typeface="Arial" panose="02020603050405020304" pitchFamily="2"/>
              </a:rPr>
              <a:t>July 29,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ECE684-2D47-2BC1-7A4E-8497562D398A}"/>
              </a:ext>
            </a:extLst>
          </p:cNvPr>
          <p:cNvSpPr/>
          <p:nvPr/>
        </p:nvSpPr>
        <p:spPr>
          <a:xfrm>
            <a:off x="0" y="5875324"/>
            <a:ext cx="9144000" cy="2918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2">
            <a:extLst>
              <a:ext uri="{FF2B5EF4-FFF2-40B4-BE49-F238E27FC236}">
                <a16:creationId xmlns:a16="http://schemas.microsoft.com/office/drawing/2014/main" id="{A077FBA0-C357-4383-CD7F-7F41686EA820}"/>
              </a:ext>
            </a:extLst>
          </p:cNvPr>
          <p:cNvSpPr txBox="1">
            <a:spLocks/>
          </p:cNvSpPr>
          <p:nvPr/>
        </p:nvSpPr>
        <p:spPr>
          <a:xfrm>
            <a:off x="201696" y="6039136"/>
            <a:ext cx="6444637" cy="81278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1"/>
              </a:buClr>
              <a:buFont typeface="Wingdings" pitchFamily="2" charset="2"/>
              <a:buNone/>
              <a:defRPr sz="7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109728">
              <a:spcAft>
                <a:spcPts val="300"/>
              </a:spcAft>
              <a:buAutoNum type="arabicPlain"/>
            </a:pPr>
            <a:r>
              <a:rPr lang="en-US" sz="700">
                <a:latin typeface="Arial"/>
                <a:cs typeface="Arial"/>
              </a:rPr>
              <a:t>Reflects sum of allocated and non-allocated investment income. Refer to pages 15-18 of the financial supplement for more information on the components of net investment income.  </a:t>
            </a:r>
            <a:endParaRPr lang="en-US" sz="700">
              <a:latin typeface="Calibri" panose="020F0502020204030204"/>
              <a:cs typeface="Calibri" panose="020F0502020204030204"/>
            </a:endParaRPr>
          </a:p>
          <a:p>
            <a:pPr marL="109728" indent="-109728" fontAlgn="b">
              <a:lnSpc>
                <a:spcPct val="100000"/>
              </a:lnSpc>
              <a:spcBef>
                <a:spcPts val="0"/>
              </a:spcBef>
              <a:spcAft>
                <a:spcPts val="300"/>
              </a:spcAft>
              <a:buAutoNum type="arabicPlain"/>
            </a:pPr>
            <a:r>
              <a:rPr lang="en-US" sz="700">
                <a:effectLst/>
                <a:latin typeface="Arial"/>
                <a:ea typeface="Calibri" panose="020F0502020204030204" pitchFamily="34" charset="0"/>
                <a:cs typeface="Arial"/>
              </a:rPr>
              <a:t>Net insurance liabilities for the purpose of allocating investment income to product lines are equal to: (</a:t>
            </a:r>
            <a:r>
              <a:rPr lang="en-US" sz="700" err="1">
                <a:effectLst/>
                <a:latin typeface="Arial"/>
                <a:ea typeface="Calibri" panose="020F0502020204030204" pitchFamily="34" charset="0"/>
                <a:cs typeface="Arial"/>
              </a:rPr>
              <a:t>i</a:t>
            </a:r>
            <a:r>
              <a:rPr lang="en-US" sz="700">
                <a:effectLst/>
                <a:latin typeface="Arial"/>
                <a:ea typeface="Calibri" panose="020F0502020204030204" pitchFamily="34" charset="0"/>
                <a:cs typeface="Arial"/>
              </a:rPr>
              <a:t>) policyholder account balances for annuity products; (ii) total reserves before the fair value adjustments reflected in accumulated other comprehensive income (loss), if applicable, for all other products; less (iii) amounts related to reinsured business; (iv) deferred acquisition costs; (v) the </a:t>
            </a:r>
            <a:r>
              <a:rPr lang="en-US" sz="700">
                <a:latin typeface="Arial"/>
                <a:ea typeface="Calibri" panose="020F0502020204030204" pitchFamily="34" charset="0"/>
                <a:cs typeface="Arial"/>
              </a:rPr>
              <a:t>present value</a:t>
            </a:r>
            <a:r>
              <a:rPr lang="en-US" sz="700">
                <a:effectLst/>
                <a:latin typeface="Arial"/>
                <a:ea typeface="Calibri" panose="020F0502020204030204" pitchFamily="34" charset="0"/>
                <a:cs typeface="Arial"/>
              </a:rPr>
              <a:t> of future profits; and (vi) the value of unexpired options credited to insurance liabilities.</a:t>
            </a:r>
            <a:endParaRPr lang="en-US" sz="700">
              <a:cs typeface="Calibri"/>
            </a:endParaRPr>
          </a:p>
        </p:txBody>
      </p:sp>
      <p:sp>
        <p:nvSpPr>
          <p:cNvPr id="16" name="Rectangle 15">
            <a:extLst>
              <a:ext uri="{FF2B5EF4-FFF2-40B4-BE49-F238E27FC236}">
                <a16:creationId xmlns:a16="http://schemas.microsoft.com/office/drawing/2014/main" id="{D21D2477-8D02-3F45-9783-2EDD4B8001F9}"/>
              </a:ext>
            </a:extLst>
          </p:cNvPr>
          <p:cNvSpPr/>
          <p:nvPr/>
        </p:nvSpPr>
        <p:spPr>
          <a:xfrm>
            <a:off x="457201" y="1521321"/>
            <a:ext cx="2743200" cy="41209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449DCCA-95CE-1E63-64E8-5BEB6F6C6C2B}"/>
              </a:ext>
            </a:extLst>
          </p:cNvPr>
          <p:cNvSpPr/>
          <p:nvPr/>
        </p:nvSpPr>
        <p:spPr>
          <a:xfrm>
            <a:off x="3242975" y="1528913"/>
            <a:ext cx="2743200" cy="4113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C9FD71D-992A-CE1B-7BC4-7F268A2945DF}"/>
              </a:ext>
            </a:extLst>
          </p:cNvPr>
          <p:cNvSpPr/>
          <p:nvPr/>
        </p:nvSpPr>
        <p:spPr>
          <a:xfrm>
            <a:off x="6028753" y="1520924"/>
            <a:ext cx="2743200" cy="41209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305B028-FF35-BD2F-3EFC-2FB39AD4CD2F}"/>
              </a:ext>
            </a:extLst>
          </p:cNvPr>
          <p:cNvSpPr txBox="1"/>
          <p:nvPr/>
        </p:nvSpPr>
        <p:spPr>
          <a:xfrm>
            <a:off x="609947" y="4063278"/>
            <a:ext cx="2292592" cy="977191"/>
          </a:xfrm>
          <a:prstGeom prst="rect">
            <a:avLst/>
          </a:prstGeom>
          <a:noFill/>
        </p:spPr>
        <p:txBody>
          <a:bodyPr wrap="square">
            <a:spAutoFit/>
          </a:bodyPr>
          <a:lstStyle/>
          <a:p>
            <a:pPr marL="182880" lvl="1" indent="-182880">
              <a:spcAft>
                <a:spcPts val="600"/>
              </a:spcAft>
              <a:buClr>
                <a:srgbClr val="002B5D"/>
              </a:buClr>
              <a:buFont typeface="Wingdings" pitchFamily="2" charset="2"/>
              <a:buChar char="§"/>
              <a:defRPr/>
            </a:pPr>
            <a:r>
              <a:rPr lang="en-US" sz="1050">
                <a:solidFill>
                  <a:srgbClr val="000000"/>
                </a:solidFill>
                <a:latin typeface="Arial"/>
                <a:ea typeface="MS PGothic"/>
                <a:cs typeface="Arial"/>
              </a:rPr>
              <a:t>Average yield on allocated investments of </a:t>
            </a:r>
            <a:r>
              <a:rPr lang="en-US" sz="1050" kern="0">
                <a:solidFill>
                  <a:srgbClr val="000000"/>
                </a:solidFill>
                <a:latin typeface="Arial" panose="02020603050405020304" pitchFamily="2"/>
                <a:ea typeface="MS PGothic"/>
                <a:cs typeface="Arial"/>
              </a:rPr>
              <a:t>4.81</a:t>
            </a:r>
            <a:r>
              <a:rPr lang="en-US" sz="1050">
                <a:solidFill>
                  <a:srgbClr val="000000"/>
                </a:solidFill>
                <a:latin typeface="Arial"/>
                <a:ea typeface="MS PGothic"/>
                <a:cs typeface="Arial"/>
              </a:rPr>
              <a:t>% vs. </a:t>
            </a:r>
            <a:r>
              <a:rPr lang="en-US" sz="1050" kern="0">
                <a:solidFill>
                  <a:srgbClr val="000000"/>
                </a:solidFill>
                <a:latin typeface="Arial" panose="02020603050405020304" pitchFamily="2"/>
                <a:ea typeface="MS PGothic"/>
                <a:cs typeface="Arial"/>
              </a:rPr>
              <a:t>4.65</a:t>
            </a:r>
            <a:r>
              <a:rPr lang="en-US" sz="1050">
                <a:solidFill>
                  <a:srgbClr val="000000"/>
                </a:solidFill>
                <a:latin typeface="Arial"/>
                <a:ea typeface="MS PGothic"/>
                <a:cs typeface="Arial"/>
              </a:rPr>
              <a:t>% </a:t>
            </a:r>
            <a:r>
              <a:rPr lang="en-US" sz="1050">
                <a:latin typeface="Arial"/>
                <a:ea typeface="MS PGothic"/>
                <a:cs typeface="Arial"/>
              </a:rPr>
              <a:t>in 2Q23</a:t>
            </a:r>
          </a:p>
          <a:p>
            <a:pPr marL="182880" lvl="1" indent="-182880" fontAlgn="t">
              <a:spcAft>
                <a:spcPts val="600"/>
              </a:spcAft>
              <a:buClr>
                <a:srgbClr val="002B5D"/>
              </a:buClr>
              <a:buFont typeface="Wingdings" pitchFamily="2" charset="2"/>
              <a:buChar char="§"/>
              <a:defRPr/>
            </a:pPr>
            <a:r>
              <a:rPr lang="en-US" sz="1050">
                <a:latin typeface="Arial"/>
                <a:ea typeface="MS PGothic"/>
                <a:cs typeface="Arial"/>
              </a:rPr>
              <a:t>Average net insurance liabilities</a:t>
            </a:r>
            <a:r>
              <a:rPr lang="en-US" sz="1050" baseline="30000">
                <a:latin typeface="Arial"/>
                <a:ea typeface="MS PGothic"/>
                <a:cs typeface="Arial"/>
              </a:rPr>
              <a:t>2</a:t>
            </a:r>
            <a:r>
              <a:rPr lang="en-US" sz="1050">
                <a:latin typeface="Arial"/>
                <a:ea typeface="MS PGothic"/>
                <a:cs typeface="Arial"/>
              </a:rPr>
              <a:t> up </a:t>
            </a:r>
            <a:r>
              <a:rPr lang="en-US" sz="1050" kern="0">
                <a:latin typeface="Arial" panose="02020603050405020304" pitchFamily="2"/>
                <a:ea typeface="MS PGothic"/>
                <a:cs typeface="Arial"/>
              </a:rPr>
              <a:t>2</a:t>
            </a:r>
            <a:r>
              <a:rPr lang="en-US" sz="1050">
                <a:latin typeface="Arial"/>
                <a:ea typeface="MS PGothic"/>
                <a:cs typeface="Arial"/>
              </a:rPr>
              <a:t>%</a:t>
            </a:r>
            <a:endParaRPr lang="en-US" sz="1050" strike="sngStrike">
              <a:latin typeface="Arial" panose="020B0604020202020204" pitchFamily="34" charset="0"/>
              <a:ea typeface="MS PGothic"/>
              <a:cs typeface="Arial" panose="020B0604020202020204" pitchFamily="34" charset="0"/>
            </a:endParaRPr>
          </a:p>
        </p:txBody>
      </p:sp>
      <p:sp>
        <p:nvSpPr>
          <p:cNvPr id="48" name="Rectangle 3">
            <a:extLst>
              <a:ext uri="{FF2B5EF4-FFF2-40B4-BE49-F238E27FC236}">
                <a16:creationId xmlns:a16="http://schemas.microsoft.com/office/drawing/2014/main" id="{AC667D29-D120-0EC7-4B59-583214D83EE5}"/>
              </a:ext>
            </a:extLst>
          </p:cNvPr>
          <p:cNvSpPr>
            <a:spLocks noChangeArrowheads="1"/>
          </p:cNvSpPr>
          <p:nvPr/>
        </p:nvSpPr>
        <p:spPr bwMode="auto">
          <a:xfrm>
            <a:off x="6212142" y="4070082"/>
            <a:ext cx="2455917" cy="1497637"/>
          </a:xfrm>
          <a:prstGeom prst="rect">
            <a:avLst/>
          </a:prstGeom>
          <a:noFill/>
          <a:ln w="9525">
            <a:noFill/>
            <a:miter lim="800000"/>
            <a:headEnd/>
            <a:tailEnd/>
          </a:ln>
        </p:spPr>
        <p:txBody>
          <a:bodyPr lIns="0" tIns="0" rIns="0" bIns="0" anchor="t"/>
          <a:lstStyle/>
          <a:p>
            <a:pPr marL="182880" marR="0" lvl="1" indent="-182880">
              <a:lnSpc>
                <a:spcPts val="1500"/>
              </a:lnSpc>
              <a:spcAft>
                <a:spcPts val="600"/>
              </a:spcAft>
              <a:buClr>
                <a:srgbClr val="002B5D"/>
              </a:buClr>
              <a:buFont typeface="Wingdings" pitchFamily="2" charset="2"/>
              <a:buChar char="§"/>
              <a:defRPr/>
            </a:pPr>
            <a:r>
              <a:rPr lang="en-US" sz="1050">
                <a:latin typeface="Arial"/>
                <a:ea typeface="MS PGothic"/>
                <a:cs typeface="Arial"/>
              </a:rPr>
              <a:t>New money rate of </a:t>
            </a:r>
            <a:r>
              <a:rPr lang="en-US" sz="1050" kern="0">
                <a:latin typeface="Arial" panose="02020603050405020304" pitchFamily="2"/>
                <a:ea typeface="MS PGothic"/>
                <a:cs typeface="Arial"/>
              </a:rPr>
              <a:t>6.41</a:t>
            </a:r>
            <a:r>
              <a:rPr lang="en-US" sz="1050">
                <a:latin typeface="Arial"/>
                <a:ea typeface="MS PGothic"/>
                <a:cs typeface="Arial"/>
              </a:rPr>
              <a:t>%, compared to </a:t>
            </a:r>
            <a:r>
              <a:rPr lang="en-US" sz="1050" kern="0">
                <a:latin typeface="Arial" panose="02020603050405020304" pitchFamily="2"/>
                <a:ea typeface="MS PGothic"/>
                <a:cs typeface="Arial"/>
              </a:rPr>
              <a:t>6.17</a:t>
            </a:r>
            <a:r>
              <a:rPr lang="en-US" sz="1050">
                <a:latin typeface="Arial"/>
                <a:ea typeface="MS PGothic"/>
                <a:cs typeface="Arial"/>
              </a:rPr>
              <a:t>% in 1Q24 and </a:t>
            </a:r>
            <a:r>
              <a:rPr lang="en-US" sz="1050" kern="0">
                <a:latin typeface="Arial" panose="02020603050405020304" pitchFamily="2"/>
                <a:ea typeface="MS PGothic"/>
                <a:cs typeface="Arial"/>
              </a:rPr>
              <a:t>6.32</a:t>
            </a:r>
            <a:r>
              <a:rPr lang="en-US" sz="1050">
                <a:latin typeface="Arial"/>
                <a:ea typeface="MS PGothic"/>
                <a:cs typeface="Arial"/>
              </a:rPr>
              <a:t>% in 2Q23 </a:t>
            </a:r>
          </a:p>
          <a:p>
            <a:pPr marL="182880" marR="0" lvl="1" indent="-182880">
              <a:lnSpc>
                <a:spcPts val="1500"/>
              </a:lnSpc>
              <a:spcAft>
                <a:spcPts val="600"/>
              </a:spcAft>
              <a:buClr>
                <a:srgbClr val="002B5D"/>
              </a:buClr>
              <a:buFont typeface="Wingdings" pitchFamily="2" charset="2"/>
              <a:buChar char="§"/>
              <a:defRPr/>
            </a:pPr>
            <a:r>
              <a:rPr lang="en-US" sz="1050">
                <a:latin typeface="Arial"/>
                <a:ea typeface="MS PGothic"/>
                <a:cs typeface="Arial"/>
              </a:rPr>
              <a:t>Average book value of invested assets up </a:t>
            </a:r>
            <a:r>
              <a:rPr lang="en-US" sz="1050" kern="0">
                <a:latin typeface="Arial" panose="02020603050405020304" pitchFamily="2"/>
                <a:ea typeface="MS PGothic"/>
                <a:cs typeface="Arial"/>
              </a:rPr>
              <a:t>6</a:t>
            </a:r>
            <a:r>
              <a:rPr lang="en-US" sz="1050">
                <a:latin typeface="Arial"/>
                <a:ea typeface="MS PGothic"/>
                <a:cs typeface="Arial"/>
              </a:rPr>
              <a:t>%; </a:t>
            </a:r>
            <a:r>
              <a:rPr lang="en-US" sz="1050" kern="0">
                <a:latin typeface="Arial" panose="02020603050405020304" pitchFamily="2"/>
                <a:ea typeface="MS PGothic"/>
                <a:cs typeface="Arial"/>
              </a:rPr>
              <a:t>8</a:t>
            </a:r>
            <a:r>
              <a:rPr lang="en-US" sz="1050">
                <a:latin typeface="Arial"/>
                <a:ea typeface="MS PGothic"/>
                <a:cs typeface="Arial"/>
              </a:rPr>
              <a:t>th consecutive quarter of book yield increase </a:t>
            </a:r>
          </a:p>
          <a:p>
            <a:pPr marL="182880" marR="0" lvl="1" indent="-182880">
              <a:lnSpc>
                <a:spcPts val="1500"/>
              </a:lnSpc>
              <a:spcAft>
                <a:spcPts val="600"/>
              </a:spcAft>
              <a:buClr>
                <a:srgbClr val="002B5D"/>
              </a:buClr>
              <a:buFont typeface="Wingdings" pitchFamily="2" charset="2"/>
              <a:buChar char="§"/>
              <a:defRPr/>
            </a:pPr>
            <a:r>
              <a:rPr lang="en-US" sz="1050">
                <a:solidFill>
                  <a:srgbClr val="000000"/>
                </a:solidFill>
                <a:latin typeface="Arial"/>
                <a:ea typeface="MS PGothic"/>
                <a:cs typeface="Arial"/>
              </a:rPr>
              <a:t>Earned yield of 4.71%, compared to </a:t>
            </a:r>
            <a:r>
              <a:rPr lang="en-US" sz="1050" kern="0">
                <a:solidFill>
                  <a:srgbClr val="000000"/>
                </a:solidFill>
                <a:latin typeface="Arial" panose="02020603050405020304" pitchFamily="2"/>
                <a:ea typeface="MS PGothic"/>
                <a:cs typeface="Arial"/>
              </a:rPr>
              <a:t>4.06</a:t>
            </a:r>
            <a:r>
              <a:rPr lang="en-US" sz="1050">
                <a:solidFill>
                  <a:srgbClr val="000000"/>
                </a:solidFill>
                <a:latin typeface="Arial"/>
                <a:ea typeface="MS PGothic"/>
                <a:cs typeface="Arial"/>
              </a:rPr>
              <a:t>% in 1Q24 and </a:t>
            </a:r>
            <a:r>
              <a:rPr lang="en-US" sz="1050" kern="0">
                <a:solidFill>
                  <a:srgbClr val="000000"/>
                </a:solidFill>
                <a:latin typeface="Arial" panose="02020603050405020304" pitchFamily="2"/>
              </a:rPr>
              <a:t>4.41</a:t>
            </a:r>
            <a:r>
              <a:rPr lang="en-US" sz="1050">
                <a:solidFill>
                  <a:srgbClr val="000000"/>
                </a:solidFill>
                <a:latin typeface="Arial"/>
                <a:ea typeface="MS PGothic"/>
                <a:cs typeface="Arial"/>
              </a:rPr>
              <a:t>% in 2Q23 </a:t>
            </a:r>
          </a:p>
        </p:txBody>
      </p:sp>
      <p:sp>
        <p:nvSpPr>
          <p:cNvPr id="49" name="Rectangle 3">
            <a:extLst>
              <a:ext uri="{FF2B5EF4-FFF2-40B4-BE49-F238E27FC236}">
                <a16:creationId xmlns:a16="http://schemas.microsoft.com/office/drawing/2014/main" id="{BAFD27A1-C359-4FCC-CFAA-9F59212D21B4}"/>
              </a:ext>
            </a:extLst>
          </p:cNvPr>
          <p:cNvSpPr>
            <a:spLocks noChangeArrowheads="1"/>
          </p:cNvSpPr>
          <p:nvPr/>
        </p:nvSpPr>
        <p:spPr bwMode="auto">
          <a:xfrm>
            <a:off x="3431381" y="4098195"/>
            <a:ext cx="2361667" cy="1461443"/>
          </a:xfrm>
          <a:prstGeom prst="rect">
            <a:avLst/>
          </a:prstGeom>
          <a:noFill/>
          <a:ln w="9525">
            <a:noFill/>
            <a:miter lim="800000"/>
            <a:headEnd/>
            <a:tailEnd/>
          </a:ln>
        </p:spPr>
        <p:txBody>
          <a:bodyPr lIns="0" tIns="0" rIns="0" bIns="0" anchor="t"/>
          <a:lstStyle/>
          <a:p>
            <a:pPr marL="182880" lvl="1" indent="-182880">
              <a:spcBef>
                <a:spcPts val="0"/>
              </a:spcBef>
              <a:spcAft>
                <a:spcPts val="600"/>
              </a:spcAft>
              <a:buClr>
                <a:srgbClr val="002B5D"/>
              </a:buClr>
              <a:buFont typeface="Wingdings" pitchFamily="2" charset="2"/>
              <a:buChar char="§"/>
              <a:defRPr/>
            </a:pPr>
            <a:r>
              <a:rPr lang="en-US" sz="1050">
                <a:latin typeface="Arial"/>
                <a:ea typeface="MS PGothic"/>
                <a:cs typeface="Arial"/>
              </a:rPr>
              <a:t>Investment income not allocated to product lines up $17 million</a:t>
            </a:r>
          </a:p>
          <a:p>
            <a:pPr marL="182880" lvl="1" indent="-182880">
              <a:spcBef>
                <a:spcPts val="0"/>
              </a:spcBef>
              <a:spcAft>
                <a:spcPts val="600"/>
              </a:spcAft>
              <a:buClr>
                <a:srgbClr val="002B5D"/>
              </a:buClr>
              <a:buFont typeface="Wingdings" pitchFamily="2" charset="2"/>
              <a:buChar char="§"/>
              <a:defRPr/>
            </a:pPr>
            <a:r>
              <a:rPr lang="en-US" sz="1050">
                <a:latin typeface="Arial"/>
                <a:ea typeface="MS PGothic"/>
                <a:cs typeface="Arial"/>
              </a:rPr>
              <a:t>Improved alternative investment income</a:t>
            </a:r>
            <a:endParaRPr lang="en-US" sz="1050" strike="sngStrike">
              <a:solidFill>
                <a:srgbClr val="FF0000"/>
              </a:solidFill>
              <a:latin typeface="Arial"/>
              <a:ea typeface="MS PGothic"/>
              <a:cs typeface="Arial"/>
            </a:endParaRPr>
          </a:p>
          <a:p>
            <a:pPr marL="182880" lvl="1" indent="-182880">
              <a:spcAft>
                <a:spcPts val="600"/>
              </a:spcAft>
              <a:buClr>
                <a:srgbClr val="002B5D"/>
              </a:buClr>
              <a:buFont typeface="Wingdings" pitchFamily="2" charset="2"/>
              <a:buChar char="§"/>
              <a:defRPr/>
            </a:pPr>
            <a:r>
              <a:rPr lang="en-US" sz="1050">
                <a:latin typeface="Arial"/>
                <a:ea typeface="MS PGothic"/>
                <a:cs typeface="Arial"/>
              </a:rPr>
              <a:t>FHLB/FABN margins benefited from asset quality and $750 million FABN offering in the quarter</a:t>
            </a:r>
          </a:p>
          <a:p>
            <a:pPr marL="182880" lvl="1" indent="-182880">
              <a:spcAft>
                <a:spcPts val="600"/>
              </a:spcAft>
              <a:buClr>
                <a:srgbClr val="002B5D"/>
              </a:buClr>
              <a:buFont typeface="Wingdings" pitchFamily="2" charset="2"/>
              <a:buChar char="§"/>
              <a:defRPr/>
            </a:pPr>
            <a:endParaRPr lang="en-US" sz="1050">
              <a:latin typeface="Arial" panose="020B0604020202020204" pitchFamily="34" charset="0"/>
              <a:ea typeface="MS PGothic"/>
              <a:cs typeface="Arial" panose="020B0604020202020204" pitchFamily="34" charset="0"/>
            </a:endParaRPr>
          </a:p>
          <a:p>
            <a:pPr marL="0" lvl="1">
              <a:spcBef>
                <a:spcPts val="0"/>
              </a:spcBef>
              <a:spcAft>
                <a:spcPts val="600"/>
              </a:spcAft>
              <a:buClr>
                <a:srgbClr val="002B5D"/>
              </a:buClr>
              <a:defRPr/>
            </a:pPr>
            <a:endParaRPr lang="en-US" sz="1050" strike="sngStrike">
              <a:solidFill>
                <a:srgbClr val="FF0000"/>
              </a:solidFill>
              <a:latin typeface="Arial" panose="020B0604020202020204" pitchFamily="34" charset="0"/>
              <a:ea typeface="MS PGothic"/>
              <a:cs typeface="Arial" panose="020B0604020202020204" pitchFamily="34" charset="0"/>
            </a:endParaRPr>
          </a:p>
        </p:txBody>
      </p:sp>
      <p:sp>
        <p:nvSpPr>
          <p:cNvPr id="40" name="TextBox 39">
            <a:extLst>
              <a:ext uri="{FF2B5EF4-FFF2-40B4-BE49-F238E27FC236}">
                <a16:creationId xmlns:a16="http://schemas.microsoft.com/office/drawing/2014/main" id="{9E9B7F1A-9C11-4894-92C8-63FD75D944E8}"/>
              </a:ext>
            </a:extLst>
          </p:cNvPr>
          <p:cNvSpPr txBox="1"/>
          <p:nvPr/>
        </p:nvSpPr>
        <p:spPr>
          <a:xfrm>
            <a:off x="594571" y="1596385"/>
            <a:ext cx="2560717" cy="523220"/>
          </a:xfrm>
          <a:prstGeom prst="rect">
            <a:avLst/>
          </a:prstGeom>
          <a:noFill/>
        </p:spPr>
        <p:txBody>
          <a:bodyPr wrap="square">
            <a:spAutoFit/>
          </a:bodyPr>
          <a:lstStyle/>
          <a:p>
            <a:pPr rtl="0">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a:latin typeface="Arial" panose="020B0604020202020204" pitchFamily="34" charset="0"/>
                <a:cs typeface="Arial" panose="020B0604020202020204" pitchFamily="34" charset="0"/>
              </a:rPr>
              <a:t>Investment Income </a:t>
            </a:r>
          </a:p>
          <a:p>
            <a:pPr rtl="0">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a:latin typeface="Arial" panose="020B0604020202020204" pitchFamily="34" charset="0"/>
                <a:cs typeface="Arial" panose="020B0604020202020204" pitchFamily="34" charset="0"/>
              </a:rPr>
              <a:t>Allocated to Product Lines</a:t>
            </a:r>
          </a:p>
        </p:txBody>
      </p:sp>
      <p:sp>
        <p:nvSpPr>
          <p:cNvPr id="6" name="TextBox 5">
            <a:extLst>
              <a:ext uri="{FF2B5EF4-FFF2-40B4-BE49-F238E27FC236}">
                <a16:creationId xmlns:a16="http://schemas.microsoft.com/office/drawing/2014/main" id="{E5113766-33FA-488B-0678-9AE8723C4402}"/>
              </a:ext>
            </a:extLst>
          </p:cNvPr>
          <p:cNvSpPr txBox="1"/>
          <p:nvPr/>
        </p:nvSpPr>
        <p:spPr>
          <a:xfrm>
            <a:off x="3383491" y="1596385"/>
            <a:ext cx="2662746" cy="523220"/>
          </a:xfrm>
          <a:prstGeom prst="rect">
            <a:avLst/>
          </a:prstGeom>
          <a:noFill/>
        </p:spPr>
        <p:txBody>
          <a:bodyPr wrap="square">
            <a:spAutoFit/>
          </a:bodyPr>
          <a:lstStyle/>
          <a:p>
            <a:pPr rtl="0">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a:latin typeface="Arial" panose="020B0604020202020204" pitchFamily="34" charset="0"/>
                <a:cs typeface="Arial" panose="020B0604020202020204" pitchFamily="34" charset="0"/>
              </a:rPr>
              <a:t>Investment Income Not</a:t>
            </a:r>
          </a:p>
          <a:p>
            <a:pPr rtl="0">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a:latin typeface="Arial" panose="020B0604020202020204" pitchFamily="34" charset="0"/>
                <a:cs typeface="Arial" panose="020B0604020202020204" pitchFamily="34" charset="0"/>
              </a:rPr>
              <a:t>Allocated to Product Lines</a:t>
            </a:r>
          </a:p>
        </p:txBody>
      </p:sp>
      <p:sp>
        <p:nvSpPr>
          <p:cNvPr id="17" name="TextBox 16">
            <a:extLst>
              <a:ext uri="{FF2B5EF4-FFF2-40B4-BE49-F238E27FC236}">
                <a16:creationId xmlns:a16="http://schemas.microsoft.com/office/drawing/2014/main" id="{22F5EF90-F78F-2705-E8A1-D98DC366B2E1}"/>
              </a:ext>
            </a:extLst>
          </p:cNvPr>
          <p:cNvSpPr txBox="1"/>
          <p:nvPr/>
        </p:nvSpPr>
        <p:spPr>
          <a:xfrm>
            <a:off x="6178942" y="1596385"/>
            <a:ext cx="2338252" cy="523220"/>
          </a:xfrm>
          <a:prstGeom prst="rect">
            <a:avLst/>
          </a:prstGeom>
          <a:noFill/>
        </p:spPr>
        <p:txBody>
          <a:bodyPr wrap="square">
            <a:spAutoFit/>
          </a:bodyPr>
          <a:lstStyle/>
          <a:p>
            <a:pPr rtl="0">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a:latin typeface="Arial" panose="020B0604020202020204" pitchFamily="34" charset="0"/>
                <a:cs typeface="Arial" panose="020B0604020202020204" pitchFamily="34" charset="0"/>
              </a:rPr>
              <a:t>Total Net</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Investment Income</a:t>
            </a:r>
            <a:r>
              <a:rPr lang="en-US" sz="1400" baseline="30000">
                <a:latin typeface="Arial" panose="020B0604020202020204" pitchFamily="34" charset="0"/>
                <a:cs typeface="Arial" panose="020B0604020202020204" pitchFamily="34" charset="0"/>
              </a:rPr>
              <a:t>1 </a:t>
            </a:r>
            <a:endParaRPr lang="en-US" sz="1400">
              <a:latin typeface="Arial" panose="020B060402020202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id="{59A1873F-66A4-C838-EF02-C7A4CC26B6BF}"/>
              </a:ext>
            </a:extLst>
          </p:cNvPr>
          <p:cNvGrpSpPr/>
          <p:nvPr/>
        </p:nvGrpSpPr>
        <p:grpSpPr>
          <a:xfrm>
            <a:off x="571831" y="5646138"/>
            <a:ext cx="3263561" cy="236410"/>
            <a:chOff x="604486" y="5567179"/>
            <a:chExt cx="3263561" cy="236410"/>
          </a:xfrm>
        </p:grpSpPr>
        <p:sp>
          <p:nvSpPr>
            <p:cNvPr id="24" name="TextBox 23">
              <a:extLst>
                <a:ext uri="{FF2B5EF4-FFF2-40B4-BE49-F238E27FC236}">
                  <a16:creationId xmlns:a16="http://schemas.microsoft.com/office/drawing/2014/main" id="{6FE9EF1D-9F92-5C10-DA64-FA16E15D2180}"/>
                </a:ext>
              </a:extLst>
            </p:cNvPr>
            <p:cNvSpPr txBox="1"/>
            <p:nvPr/>
          </p:nvSpPr>
          <p:spPr>
            <a:xfrm>
              <a:off x="685733" y="5572757"/>
              <a:ext cx="568294" cy="230832"/>
            </a:xfrm>
            <a:prstGeom prst="rect">
              <a:avLst/>
            </a:prstGeom>
            <a:noFill/>
          </p:spPr>
          <p:txBody>
            <a:bodyPr wrap="square" rtlCol="0">
              <a:spAutoFit/>
            </a:bodyPr>
            <a:lstStyle/>
            <a:p>
              <a:r>
                <a:rPr lang="en-US" sz="900"/>
                <a:t>Annuity</a:t>
              </a:r>
              <a:endParaRPr lang="en-US" sz="900" baseline="30000"/>
            </a:p>
          </p:txBody>
        </p:sp>
        <p:sp>
          <p:nvSpPr>
            <p:cNvPr id="25" name="Action Button: Blank 38">
              <a:hlinkClick r:id="" action="ppaction://noaction" highlightClick="1"/>
              <a:extLst>
                <a:ext uri="{FF2B5EF4-FFF2-40B4-BE49-F238E27FC236}">
                  <a16:creationId xmlns:a16="http://schemas.microsoft.com/office/drawing/2014/main" id="{5EAD1D33-14B3-E177-24ED-3A6F596817D3}"/>
                </a:ext>
              </a:extLst>
            </p:cNvPr>
            <p:cNvSpPr/>
            <p:nvPr/>
          </p:nvSpPr>
          <p:spPr bwMode="auto">
            <a:xfrm>
              <a:off x="604486" y="5628447"/>
              <a:ext cx="109728" cy="109728"/>
            </a:xfrm>
            <a:prstGeom prst="actionButtonBlank">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cs typeface="ＭＳ Ｐゴシック" pitchFamily="-80" charset="-128"/>
              </a:endParaRPr>
            </a:p>
          </p:txBody>
        </p:sp>
        <p:sp>
          <p:nvSpPr>
            <p:cNvPr id="26" name="TextBox 25">
              <a:extLst>
                <a:ext uri="{FF2B5EF4-FFF2-40B4-BE49-F238E27FC236}">
                  <a16:creationId xmlns:a16="http://schemas.microsoft.com/office/drawing/2014/main" id="{640C597A-91C3-1CF9-4C37-6E5AEFD58BA0}"/>
                </a:ext>
              </a:extLst>
            </p:cNvPr>
            <p:cNvSpPr txBox="1"/>
            <p:nvPr/>
          </p:nvSpPr>
          <p:spPr>
            <a:xfrm>
              <a:off x="1449911" y="5572757"/>
              <a:ext cx="568294" cy="230832"/>
            </a:xfrm>
            <a:prstGeom prst="rect">
              <a:avLst/>
            </a:prstGeom>
            <a:noFill/>
          </p:spPr>
          <p:txBody>
            <a:bodyPr wrap="square" rtlCol="0">
              <a:spAutoFit/>
            </a:bodyPr>
            <a:lstStyle/>
            <a:p>
              <a:r>
                <a:rPr lang="en-US" sz="900"/>
                <a:t>Health</a:t>
              </a:r>
              <a:endParaRPr lang="en-US" sz="900" baseline="30000"/>
            </a:p>
          </p:txBody>
        </p:sp>
        <p:sp>
          <p:nvSpPr>
            <p:cNvPr id="27" name="Action Button: Blank 38">
              <a:hlinkClick r:id="" action="ppaction://noaction" highlightClick="1"/>
              <a:extLst>
                <a:ext uri="{FF2B5EF4-FFF2-40B4-BE49-F238E27FC236}">
                  <a16:creationId xmlns:a16="http://schemas.microsoft.com/office/drawing/2014/main" id="{E9D97559-74C8-B13B-0916-A54D8DB626D6}"/>
                </a:ext>
              </a:extLst>
            </p:cNvPr>
            <p:cNvSpPr/>
            <p:nvPr/>
          </p:nvSpPr>
          <p:spPr bwMode="auto">
            <a:xfrm>
              <a:off x="1368664" y="5628447"/>
              <a:ext cx="109728" cy="109728"/>
            </a:xfrm>
            <a:prstGeom prst="actionButtonBlank">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cs typeface="ＭＳ Ｐゴシック" pitchFamily="-80" charset="-128"/>
              </a:endParaRPr>
            </a:p>
          </p:txBody>
        </p:sp>
        <p:sp>
          <p:nvSpPr>
            <p:cNvPr id="28" name="TextBox 27">
              <a:extLst>
                <a:ext uri="{FF2B5EF4-FFF2-40B4-BE49-F238E27FC236}">
                  <a16:creationId xmlns:a16="http://schemas.microsoft.com/office/drawing/2014/main" id="{A3FF1923-9ECD-5E5B-65A1-11D0D17FC5A7}"/>
                </a:ext>
              </a:extLst>
            </p:cNvPr>
            <p:cNvSpPr txBox="1"/>
            <p:nvPr/>
          </p:nvSpPr>
          <p:spPr>
            <a:xfrm>
              <a:off x="2109586" y="5572757"/>
              <a:ext cx="400018" cy="230832"/>
            </a:xfrm>
            <a:prstGeom prst="rect">
              <a:avLst/>
            </a:prstGeom>
            <a:noFill/>
          </p:spPr>
          <p:txBody>
            <a:bodyPr wrap="square" rtlCol="0">
              <a:spAutoFit/>
            </a:bodyPr>
            <a:lstStyle/>
            <a:p>
              <a:r>
                <a:rPr lang="en-US" sz="900"/>
                <a:t>Life</a:t>
              </a:r>
              <a:endParaRPr lang="en-US" sz="900" baseline="30000"/>
            </a:p>
          </p:txBody>
        </p:sp>
        <p:sp>
          <p:nvSpPr>
            <p:cNvPr id="29" name="Action Button: Blank 38">
              <a:hlinkClick r:id="" action="ppaction://noaction" highlightClick="1"/>
              <a:extLst>
                <a:ext uri="{FF2B5EF4-FFF2-40B4-BE49-F238E27FC236}">
                  <a16:creationId xmlns:a16="http://schemas.microsoft.com/office/drawing/2014/main" id="{BFF073A7-B266-9318-3E56-838F0BA253BF}"/>
                </a:ext>
              </a:extLst>
            </p:cNvPr>
            <p:cNvSpPr/>
            <p:nvPr/>
          </p:nvSpPr>
          <p:spPr bwMode="auto">
            <a:xfrm>
              <a:off x="2028339" y="5628447"/>
              <a:ext cx="109728" cy="109728"/>
            </a:xfrm>
            <a:prstGeom prst="actionButtonBlank">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cs typeface="ＭＳ Ｐゴシック" pitchFamily="-80" charset="-128"/>
              </a:endParaRPr>
            </a:p>
          </p:txBody>
        </p:sp>
        <p:sp>
          <p:nvSpPr>
            <p:cNvPr id="30" name="TextBox 29">
              <a:extLst>
                <a:ext uri="{FF2B5EF4-FFF2-40B4-BE49-F238E27FC236}">
                  <a16:creationId xmlns:a16="http://schemas.microsoft.com/office/drawing/2014/main" id="{A5665768-D01B-E7D5-4999-7294D9F68F1C}"/>
                </a:ext>
              </a:extLst>
            </p:cNvPr>
            <p:cNvSpPr txBox="1"/>
            <p:nvPr/>
          </p:nvSpPr>
          <p:spPr>
            <a:xfrm>
              <a:off x="2641765" y="5567179"/>
              <a:ext cx="1226282" cy="230832"/>
            </a:xfrm>
            <a:prstGeom prst="rect">
              <a:avLst/>
            </a:prstGeom>
            <a:noFill/>
          </p:spPr>
          <p:txBody>
            <a:bodyPr wrap="square" rtlCol="0">
              <a:spAutoFit/>
            </a:bodyPr>
            <a:lstStyle/>
            <a:p>
              <a:r>
                <a:rPr lang="en-US" sz="900"/>
                <a:t>Not allocated</a:t>
              </a:r>
              <a:endParaRPr lang="en-US" sz="900" baseline="30000"/>
            </a:p>
          </p:txBody>
        </p:sp>
        <p:sp>
          <p:nvSpPr>
            <p:cNvPr id="31" name="Action Button: Blank 38">
              <a:hlinkClick r:id="" action="ppaction://noaction" highlightClick="1"/>
              <a:extLst>
                <a:ext uri="{FF2B5EF4-FFF2-40B4-BE49-F238E27FC236}">
                  <a16:creationId xmlns:a16="http://schemas.microsoft.com/office/drawing/2014/main" id="{05BBDE22-36CB-873C-88CA-515F1D45D19F}"/>
                </a:ext>
              </a:extLst>
            </p:cNvPr>
            <p:cNvSpPr/>
            <p:nvPr/>
          </p:nvSpPr>
          <p:spPr bwMode="auto">
            <a:xfrm>
              <a:off x="2560518" y="5622869"/>
              <a:ext cx="109728" cy="109728"/>
            </a:xfrm>
            <a:prstGeom prst="actionButtonBlank">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cs typeface="ＭＳ Ｐゴシック" pitchFamily="-80" charset="-128"/>
              </a:endParaRPr>
            </a:p>
          </p:txBody>
        </p:sp>
      </p:grpSp>
      <p:grpSp>
        <p:nvGrpSpPr>
          <p:cNvPr id="32" name="Group 31">
            <a:extLst>
              <a:ext uri="{FF2B5EF4-FFF2-40B4-BE49-F238E27FC236}">
                <a16:creationId xmlns:a16="http://schemas.microsoft.com/office/drawing/2014/main" id="{2437FA6C-485A-2415-602D-6DFF7E24A1FB}"/>
              </a:ext>
            </a:extLst>
          </p:cNvPr>
          <p:cNvGrpSpPr/>
          <p:nvPr/>
        </p:nvGrpSpPr>
        <p:grpSpPr>
          <a:xfrm>
            <a:off x="557461" y="2166867"/>
            <a:ext cx="2597827" cy="1720560"/>
            <a:chOff x="698863" y="2105455"/>
            <a:chExt cx="2129246" cy="1720560"/>
          </a:xfrm>
        </p:grpSpPr>
        <p:graphicFrame>
          <p:nvGraphicFramePr>
            <p:cNvPr id="33" name="Chart 32">
              <a:extLst>
                <a:ext uri="{FF2B5EF4-FFF2-40B4-BE49-F238E27FC236}">
                  <a16:creationId xmlns:a16="http://schemas.microsoft.com/office/drawing/2014/main" id="{E2F1513A-4B53-50BF-3020-4886E80515E1}"/>
                </a:ext>
              </a:extLst>
            </p:cNvPr>
            <p:cNvGraphicFramePr>
              <a:graphicFrameLocks/>
            </p:cNvGraphicFramePr>
            <p:nvPr>
              <p:extLst>
                <p:ext uri="{D42A27DB-BD31-4B8C-83A1-F6EECF244321}">
                  <p14:modId xmlns:p14="http://schemas.microsoft.com/office/powerpoint/2010/main" val="3452253229"/>
                </p:ext>
              </p:extLst>
            </p:nvPr>
          </p:nvGraphicFramePr>
          <p:xfrm>
            <a:off x="698863" y="2240196"/>
            <a:ext cx="2129246" cy="1585819"/>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88F64BFE-7908-346C-A30C-17F54E0B1442}"/>
                </a:ext>
              </a:extLst>
            </p:cNvPr>
            <p:cNvSpPr txBox="1"/>
            <p:nvPr/>
          </p:nvSpPr>
          <p:spPr>
            <a:xfrm>
              <a:off x="1423193" y="2398431"/>
              <a:ext cx="558184" cy="230832"/>
            </a:xfrm>
            <a:prstGeom prst="rect">
              <a:avLst/>
            </a:prstGeom>
            <a:noFill/>
          </p:spPr>
          <p:txBody>
            <a:bodyPr wrap="square" rtlCol="0">
              <a:spAutoFit/>
            </a:bodyPr>
            <a:lstStyle/>
            <a:p>
              <a:r>
                <a:rPr lang="en-US" sz="900">
                  <a:solidFill>
                    <a:srgbClr val="000000"/>
                  </a:solidFill>
                  <a:latin typeface="Arial" panose="020B0604020202020204" pitchFamily="34" charset="0"/>
                  <a:cs typeface="Arial" panose="020B0604020202020204" pitchFamily="34" charset="0"/>
                </a:rPr>
                <a:t>$238.1</a:t>
              </a:r>
            </a:p>
          </p:txBody>
        </p:sp>
        <p:cxnSp>
          <p:nvCxnSpPr>
            <p:cNvPr id="35" name="Straight Arrow Connector 34">
              <a:extLst>
                <a:ext uri="{FF2B5EF4-FFF2-40B4-BE49-F238E27FC236}">
                  <a16:creationId xmlns:a16="http://schemas.microsoft.com/office/drawing/2014/main" id="{F690462B-2658-6EA5-0A0C-4A05220DCC3A}"/>
                </a:ext>
              </a:extLst>
            </p:cNvPr>
            <p:cNvCxnSpPr>
              <a:cxnSpLocks/>
            </p:cNvCxnSpPr>
            <p:nvPr/>
          </p:nvCxnSpPr>
          <p:spPr bwMode="auto">
            <a:xfrm flipV="1">
              <a:off x="1702286" y="2299650"/>
              <a:ext cx="631460" cy="71485"/>
            </a:xfrm>
            <a:prstGeom prst="straightConnector1">
              <a:avLst/>
            </a:prstGeom>
            <a:ln w="12700">
              <a:solidFill>
                <a:schemeClr val="tx1"/>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36" name="TextBox 35">
              <a:extLst>
                <a:ext uri="{FF2B5EF4-FFF2-40B4-BE49-F238E27FC236}">
                  <a16:creationId xmlns:a16="http://schemas.microsoft.com/office/drawing/2014/main" id="{20DEE8B4-ABC7-68FB-FCE6-3DF1B39061F0}"/>
                </a:ext>
              </a:extLst>
            </p:cNvPr>
            <p:cNvSpPr txBox="1"/>
            <p:nvPr/>
          </p:nvSpPr>
          <p:spPr>
            <a:xfrm rot="21235190">
              <a:off x="1813197" y="2105455"/>
              <a:ext cx="562706" cy="230832"/>
            </a:xfrm>
            <a:prstGeom prst="rect">
              <a:avLst/>
            </a:prstGeom>
            <a:noFill/>
            <a:ln>
              <a:noFill/>
            </a:ln>
          </p:spPr>
          <p:txBody>
            <a:bodyPr wrap="square" rtlCol="0">
              <a:spAutoFit/>
            </a:bodyPr>
            <a:lstStyle/>
            <a:p>
              <a:r>
                <a:rPr lang="en-US" sz="900" b="1" kern="0">
                  <a:latin typeface="Arial" panose="02020603050405020304" pitchFamily="2"/>
                  <a:cs typeface="Arial" panose="020B0604020202020204" pitchFamily="34" charset="0"/>
                </a:rPr>
                <a:t>6.0</a:t>
              </a:r>
              <a:r>
                <a:rPr lang="en-US" sz="900" b="1">
                  <a:latin typeface="Arial" panose="020B0604020202020204" pitchFamily="34" charset="0"/>
                  <a:cs typeface="Arial" panose="020B0604020202020204" pitchFamily="34" charset="0"/>
                </a:rPr>
                <a:t>%</a:t>
              </a:r>
            </a:p>
          </p:txBody>
        </p:sp>
      </p:grpSp>
      <p:graphicFrame>
        <p:nvGraphicFramePr>
          <p:cNvPr id="38" name="Chart 37">
            <a:extLst>
              <a:ext uri="{FF2B5EF4-FFF2-40B4-BE49-F238E27FC236}">
                <a16:creationId xmlns:a16="http://schemas.microsoft.com/office/drawing/2014/main" id="{9B02F51A-D647-921A-BFF5-36DF91C741F1}"/>
              </a:ext>
            </a:extLst>
          </p:cNvPr>
          <p:cNvGraphicFramePr>
            <a:graphicFrameLocks/>
          </p:cNvGraphicFramePr>
          <p:nvPr>
            <p:extLst>
              <p:ext uri="{D42A27DB-BD31-4B8C-83A1-F6EECF244321}">
                <p14:modId xmlns:p14="http://schemas.microsoft.com/office/powerpoint/2010/main" val="3471948201"/>
              </p:ext>
            </p:extLst>
          </p:nvPr>
        </p:nvGraphicFramePr>
        <p:xfrm>
          <a:off x="3441045" y="2308148"/>
          <a:ext cx="2235413" cy="1585819"/>
        </p:xfrm>
        <a:graphic>
          <a:graphicData uri="http://schemas.openxmlformats.org/drawingml/2006/chart">
            <c:chart xmlns:c="http://schemas.openxmlformats.org/drawingml/2006/chart" xmlns:r="http://schemas.openxmlformats.org/officeDocument/2006/relationships" r:id="rId4"/>
          </a:graphicData>
        </a:graphic>
      </p:graphicFrame>
      <p:grpSp>
        <p:nvGrpSpPr>
          <p:cNvPr id="45" name="Group 44">
            <a:extLst>
              <a:ext uri="{FF2B5EF4-FFF2-40B4-BE49-F238E27FC236}">
                <a16:creationId xmlns:a16="http://schemas.microsoft.com/office/drawing/2014/main" id="{62A892FC-A3AA-7446-E75B-5387BB8D6B25}"/>
              </a:ext>
            </a:extLst>
          </p:cNvPr>
          <p:cNvGrpSpPr/>
          <p:nvPr/>
        </p:nvGrpSpPr>
        <p:grpSpPr>
          <a:xfrm>
            <a:off x="6239004" y="2054269"/>
            <a:ext cx="2242946" cy="1994287"/>
            <a:chOff x="6239004" y="2061546"/>
            <a:chExt cx="2242946" cy="1914362"/>
          </a:xfrm>
        </p:grpSpPr>
        <p:graphicFrame>
          <p:nvGraphicFramePr>
            <p:cNvPr id="46" name="Chart 45">
              <a:extLst>
                <a:ext uri="{FF2B5EF4-FFF2-40B4-BE49-F238E27FC236}">
                  <a16:creationId xmlns:a16="http://schemas.microsoft.com/office/drawing/2014/main" id="{5E001875-0AB8-63DB-3090-644381EDF215}"/>
                </a:ext>
              </a:extLst>
            </p:cNvPr>
            <p:cNvGraphicFramePr>
              <a:graphicFrameLocks/>
            </p:cNvGraphicFramePr>
            <p:nvPr>
              <p:extLst>
                <p:ext uri="{D42A27DB-BD31-4B8C-83A1-F6EECF244321}">
                  <p14:modId xmlns:p14="http://schemas.microsoft.com/office/powerpoint/2010/main" val="4157660497"/>
                </p:ext>
              </p:extLst>
            </p:nvPr>
          </p:nvGraphicFramePr>
          <p:xfrm>
            <a:off x="6239004" y="2105950"/>
            <a:ext cx="2242946" cy="1869958"/>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Box 46">
              <a:extLst>
                <a:ext uri="{FF2B5EF4-FFF2-40B4-BE49-F238E27FC236}">
                  <a16:creationId xmlns:a16="http://schemas.microsoft.com/office/drawing/2014/main" id="{E285A292-28AC-0EF8-996A-C702ADC410A2}"/>
                </a:ext>
              </a:extLst>
            </p:cNvPr>
            <p:cNvSpPr txBox="1"/>
            <p:nvPr/>
          </p:nvSpPr>
          <p:spPr>
            <a:xfrm>
              <a:off x="6923824" y="2359267"/>
              <a:ext cx="558184" cy="221581"/>
            </a:xfrm>
            <a:prstGeom prst="rect">
              <a:avLst/>
            </a:prstGeom>
            <a:noFill/>
          </p:spPr>
          <p:txBody>
            <a:bodyPr wrap="square" rtlCol="0">
              <a:spAutoFit/>
            </a:bodyPr>
            <a:lstStyle/>
            <a:p>
              <a:r>
                <a:rPr lang="en-US" sz="900">
                  <a:solidFill>
                    <a:srgbClr val="000000"/>
                  </a:solidFill>
                  <a:latin typeface="Arial" panose="020B0604020202020204" pitchFamily="34" charset="0"/>
                  <a:cs typeface="Arial" panose="020B0604020202020204" pitchFamily="34" charset="0"/>
                </a:rPr>
                <a:t>$266.1</a:t>
              </a:r>
            </a:p>
          </p:txBody>
        </p:sp>
        <p:sp>
          <p:nvSpPr>
            <p:cNvPr id="51" name="TextBox 50">
              <a:extLst>
                <a:ext uri="{FF2B5EF4-FFF2-40B4-BE49-F238E27FC236}">
                  <a16:creationId xmlns:a16="http://schemas.microsoft.com/office/drawing/2014/main" id="{E1A20972-2A0D-2BBA-0B41-56EE6388C782}"/>
                </a:ext>
              </a:extLst>
            </p:cNvPr>
            <p:cNvSpPr txBox="1"/>
            <p:nvPr/>
          </p:nvSpPr>
          <p:spPr>
            <a:xfrm rot="20985104">
              <a:off x="7383998" y="2061546"/>
              <a:ext cx="602236" cy="221581"/>
            </a:xfrm>
            <a:prstGeom prst="rect">
              <a:avLst/>
            </a:prstGeom>
            <a:noFill/>
          </p:spPr>
          <p:txBody>
            <a:bodyPr wrap="square" rtlCol="0">
              <a:spAutoFit/>
            </a:bodyPr>
            <a:lstStyle/>
            <a:p>
              <a:r>
                <a:rPr lang="en-US" sz="900" b="1" kern="0">
                  <a:latin typeface="Arial" panose="02020603050405020304" pitchFamily="2"/>
                  <a:cs typeface="Arial" panose="020B0604020202020204" pitchFamily="34" charset="0"/>
                </a:rPr>
                <a:t>12</a:t>
              </a:r>
              <a:r>
                <a:rPr lang="en-US" sz="900" b="1">
                  <a:latin typeface="Arial" panose="020B0604020202020204" pitchFamily="34" charset="0"/>
                  <a:cs typeface="Arial" panose="020B0604020202020204" pitchFamily="34" charset="0"/>
                </a:rPr>
                <a:t>%</a:t>
              </a:r>
            </a:p>
          </p:txBody>
        </p:sp>
      </p:grpSp>
      <p:sp>
        <p:nvSpPr>
          <p:cNvPr id="7" name="Rectangle 6">
            <a:extLst>
              <a:ext uri="{FF2B5EF4-FFF2-40B4-BE49-F238E27FC236}">
                <a16:creationId xmlns:a16="http://schemas.microsoft.com/office/drawing/2014/main" id="{51C76F31-BD44-B543-4A18-DA6C76ECD4D5}"/>
              </a:ext>
            </a:extLst>
          </p:cNvPr>
          <p:cNvSpPr/>
          <p:nvPr/>
        </p:nvSpPr>
        <p:spPr>
          <a:xfrm>
            <a:off x="0" y="298927"/>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9" name="Rectangle 8">
            <a:extLst>
              <a:ext uri="{FF2B5EF4-FFF2-40B4-BE49-F238E27FC236}">
                <a16:creationId xmlns:a16="http://schemas.microsoft.com/office/drawing/2014/main" id="{70D3F8EA-4468-CB3C-AF34-196B10E2F6A5}"/>
              </a:ext>
            </a:extLst>
          </p:cNvPr>
          <p:cNvSpPr/>
          <p:nvPr/>
        </p:nvSpPr>
        <p:spPr>
          <a:xfrm>
            <a:off x="408663" y="298927"/>
            <a:ext cx="2974828" cy="418051"/>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FB6C39C6-533C-6CDB-A126-C3F00CA4DAC0}"/>
              </a:ext>
            </a:extLst>
          </p:cNvPr>
          <p:cNvSpPr txBox="1">
            <a:spLocks/>
          </p:cNvSpPr>
          <p:nvPr/>
        </p:nvSpPr>
        <p:spPr>
          <a:xfrm>
            <a:off x="557461" y="361481"/>
            <a:ext cx="3142669" cy="352098"/>
          </a:xfrm>
          <a:prstGeom prst="rect">
            <a:avLst/>
          </a:prstGeom>
        </p:spPr>
        <p:txBody>
          <a:bodyPr lIns="0" tIns="45720" rIns="91440" bIns="45720" anchor="t">
            <a:noAutofit/>
          </a:bodyPr>
          <a:lstStyle>
            <a:lvl1pPr algn="l" defTabSz="914400" rtl="0" eaLnBrk="1" latinLnBrk="0" hangingPunct="1">
              <a:lnSpc>
                <a:spcPct val="90000"/>
              </a:lnSpc>
              <a:spcBef>
                <a:spcPct val="0"/>
              </a:spcBef>
              <a:buNone/>
              <a:defRPr sz="2000" b="1" kern="1200">
                <a:solidFill>
                  <a:schemeClr val="accent1"/>
                </a:solidFill>
                <a:latin typeface="Arial" panose="020B0604020202020204" pitchFamily="34" charset="0"/>
                <a:ea typeface="+mj-ea"/>
                <a:cs typeface="Arial" panose="020B0604020202020204" pitchFamily="34" charset="0"/>
              </a:defRPr>
            </a:lvl1pPr>
          </a:lstStyle>
          <a:p>
            <a:r>
              <a:rPr lang="en-US" sz="1800" b="0">
                <a:solidFill>
                  <a:schemeClr val="bg1"/>
                </a:solidFill>
                <a:latin typeface="Arial"/>
                <a:cs typeface="Arial"/>
              </a:rPr>
              <a:t>INVESTMENT RESULTS</a:t>
            </a:r>
          </a:p>
        </p:txBody>
      </p:sp>
      <p:sp>
        <p:nvSpPr>
          <p:cNvPr id="18" name="Text Placeholder 2">
            <a:extLst>
              <a:ext uri="{FF2B5EF4-FFF2-40B4-BE49-F238E27FC236}">
                <a16:creationId xmlns:a16="http://schemas.microsoft.com/office/drawing/2014/main" id="{A121DDD1-3398-9843-96F8-2752555A6456}"/>
              </a:ext>
            </a:extLst>
          </p:cNvPr>
          <p:cNvSpPr txBox="1">
            <a:spLocks/>
          </p:cNvSpPr>
          <p:nvPr/>
        </p:nvSpPr>
        <p:spPr>
          <a:xfrm>
            <a:off x="457203" y="891861"/>
            <a:ext cx="8122797" cy="3654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a:lnSpc>
                <a:spcPts val="2000"/>
              </a:lnSpc>
              <a:spcBef>
                <a:spcPts val="970"/>
              </a:spcBef>
              <a:spcAft>
                <a:spcPts val="490"/>
              </a:spcAft>
              <a:buNone/>
            </a:pPr>
            <a:r>
              <a:rPr lang="en-US" sz="1600" b="1" i="1" spc="-5">
                <a:latin typeface="Arial" panose="02020603050405020304" pitchFamily="2"/>
              </a:rPr>
              <a:t>Strong net investment income</a:t>
            </a:r>
            <a:endParaRPr lang="en-US" sz="1600" b="1" i="1" strike="sngStrike" spc="-5">
              <a:solidFill>
                <a:srgbClr val="FF0000"/>
              </a:solidFill>
              <a:latin typeface="Arial" panose="02020603050405020304" pitchFamily="2"/>
            </a:endParaRPr>
          </a:p>
        </p:txBody>
      </p:sp>
      <p:cxnSp>
        <p:nvCxnSpPr>
          <p:cNvPr id="3" name="Straight Connector 2">
            <a:extLst>
              <a:ext uri="{FF2B5EF4-FFF2-40B4-BE49-F238E27FC236}">
                <a16:creationId xmlns:a16="http://schemas.microsoft.com/office/drawing/2014/main" id="{9542F1B3-EA09-92F3-9783-FBA3C8F0086C}"/>
              </a:ext>
            </a:extLst>
          </p:cNvPr>
          <p:cNvCxnSpPr>
            <a:cxnSpLocks/>
          </p:cNvCxnSpPr>
          <p:nvPr/>
        </p:nvCxnSpPr>
        <p:spPr>
          <a:xfrm>
            <a:off x="3487824" y="2166247"/>
            <a:ext cx="27432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CBF2F89-65F5-005C-1444-20BD9B85B399}"/>
              </a:ext>
            </a:extLst>
          </p:cNvPr>
          <p:cNvCxnSpPr>
            <a:cxnSpLocks/>
          </p:cNvCxnSpPr>
          <p:nvPr/>
        </p:nvCxnSpPr>
        <p:spPr>
          <a:xfrm>
            <a:off x="6281536" y="2166247"/>
            <a:ext cx="27432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84FFFFC-BA87-2E55-0E31-29C6CAD39650}"/>
              </a:ext>
            </a:extLst>
          </p:cNvPr>
          <p:cNvCxnSpPr>
            <a:cxnSpLocks/>
          </p:cNvCxnSpPr>
          <p:nvPr/>
        </p:nvCxnSpPr>
        <p:spPr bwMode="auto">
          <a:xfrm flipV="1">
            <a:off x="7175620" y="2197594"/>
            <a:ext cx="896047" cy="146353"/>
          </a:xfrm>
          <a:prstGeom prst="straightConnector1">
            <a:avLst/>
          </a:prstGeom>
          <a:ln w="12700">
            <a:solidFill>
              <a:schemeClr val="tx1"/>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12" name="Text Box 23">
            <a:extLst>
              <a:ext uri="{FF2B5EF4-FFF2-40B4-BE49-F238E27FC236}">
                <a16:creationId xmlns:a16="http://schemas.microsoft.com/office/drawing/2014/main" id="{19299476-1046-9836-082B-FBF3CF11428F}"/>
              </a:ext>
            </a:extLst>
          </p:cNvPr>
          <p:cNvSpPr txBox="1">
            <a:spLocks noChangeArrowheads="1"/>
          </p:cNvSpPr>
          <p:nvPr/>
        </p:nvSpPr>
        <p:spPr bwMode="auto">
          <a:xfrm>
            <a:off x="201696" y="5900120"/>
            <a:ext cx="1463421" cy="200055"/>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sz="700" i="0">
                <a:solidFill>
                  <a:schemeClr val="tx1"/>
                </a:solidFill>
                <a:latin typeface="Arial" panose="020B0604020202020204" pitchFamily="34" charset="0"/>
              </a:rPr>
              <a:t>(dollars in millions)</a:t>
            </a:r>
          </a:p>
        </p:txBody>
      </p:sp>
      <p:cxnSp>
        <p:nvCxnSpPr>
          <p:cNvPr id="5" name="Straight Arrow Connector 4">
            <a:extLst>
              <a:ext uri="{FF2B5EF4-FFF2-40B4-BE49-F238E27FC236}">
                <a16:creationId xmlns:a16="http://schemas.microsoft.com/office/drawing/2014/main" id="{9CAC509E-CB0C-E17B-EECC-6C50B6C10976}"/>
              </a:ext>
            </a:extLst>
          </p:cNvPr>
          <p:cNvCxnSpPr>
            <a:cxnSpLocks/>
          </p:cNvCxnSpPr>
          <p:nvPr/>
        </p:nvCxnSpPr>
        <p:spPr bwMode="auto">
          <a:xfrm flipV="1">
            <a:off x="4273005" y="3151062"/>
            <a:ext cx="930523" cy="136629"/>
          </a:xfrm>
          <a:prstGeom prst="straightConnector1">
            <a:avLst/>
          </a:prstGeom>
          <a:ln w="12700">
            <a:solidFill>
              <a:schemeClr val="tx1"/>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980B62D4-AD22-7D98-FB74-7401E086D09D}"/>
              </a:ext>
            </a:extLst>
          </p:cNvPr>
          <p:cNvSpPr txBox="1"/>
          <p:nvPr/>
        </p:nvSpPr>
        <p:spPr>
          <a:xfrm rot="21012123">
            <a:off x="4508628" y="2965299"/>
            <a:ext cx="686540" cy="230832"/>
          </a:xfrm>
          <a:prstGeom prst="rect">
            <a:avLst/>
          </a:prstGeom>
          <a:noFill/>
          <a:ln>
            <a:noFill/>
          </a:ln>
        </p:spPr>
        <p:txBody>
          <a:bodyPr wrap="square" rtlCol="0">
            <a:spAutoFit/>
          </a:bodyPr>
          <a:lstStyle/>
          <a:p>
            <a:r>
              <a:rPr lang="en-US" sz="900" b="1" kern="0">
                <a:latin typeface="Arial" panose="02020603050405020304" pitchFamily="2"/>
                <a:cs typeface="Arial" panose="020B0604020202020204" pitchFamily="34" charset="0"/>
              </a:rPr>
              <a:t>60</a:t>
            </a:r>
            <a:r>
              <a:rPr lang="en-US" sz="900" b="1">
                <a:latin typeface="Arial" panose="020B0604020202020204" pitchFamily="34" charset="0"/>
                <a:cs typeface="Arial" panose="020B0604020202020204" pitchFamily="34" charset="0"/>
              </a:rPr>
              <a:t>%</a:t>
            </a:r>
          </a:p>
        </p:txBody>
      </p:sp>
      <p:cxnSp>
        <p:nvCxnSpPr>
          <p:cNvPr id="2" name="Straight Connector 1">
            <a:extLst>
              <a:ext uri="{FF2B5EF4-FFF2-40B4-BE49-F238E27FC236}">
                <a16:creationId xmlns:a16="http://schemas.microsoft.com/office/drawing/2014/main" id="{3C35FE31-3C6F-0D87-EFA2-1A2B369A1F1E}"/>
              </a:ext>
            </a:extLst>
          </p:cNvPr>
          <p:cNvCxnSpPr>
            <a:cxnSpLocks/>
          </p:cNvCxnSpPr>
          <p:nvPr/>
        </p:nvCxnSpPr>
        <p:spPr>
          <a:xfrm>
            <a:off x="705955" y="2134403"/>
            <a:ext cx="27432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81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A76EF9E-59C3-44C5-789D-FB1C46494195}"/>
              </a:ext>
            </a:extLst>
          </p:cNvPr>
          <p:cNvSpPr>
            <a:spLocks noGrp="1"/>
          </p:cNvSpPr>
          <p:nvPr>
            <p:ph type="body" sz="quarter" idx="13"/>
          </p:nvPr>
        </p:nvSpPr>
        <p:spPr>
          <a:xfrm>
            <a:off x="177878" y="6355721"/>
            <a:ext cx="3827462" cy="230832"/>
          </a:xfrm>
        </p:spPr>
        <p:txBody>
          <a:bodyPr>
            <a:normAutofit/>
          </a:bodyPr>
          <a:lstStyle/>
          <a:p>
            <a:pPr algn="l"/>
            <a:r>
              <a:rPr lang="en-US" sz="700" dirty="0">
                <a:solidFill>
                  <a:srgbClr val="000000"/>
                </a:solidFill>
                <a:latin typeface="Arial" charset="0"/>
                <a:ea typeface="MS PGothic" pitchFamily="34" charset="-128"/>
                <a:cs typeface="Arial" charset="0"/>
              </a:rPr>
              <a:t>1  Fair Value as of 06/30/2024</a:t>
            </a:r>
          </a:p>
        </p:txBody>
      </p:sp>
      <p:sp>
        <p:nvSpPr>
          <p:cNvPr id="14" name="Rectangle 13">
            <a:extLst>
              <a:ext uri="{FF2B5EF4-FFF2-40B4-BE49-F238E27FC236}">
                <a16:creationId xmlns:a16="http://schemas.microsoft.com/office/drawing/2014/main" id="{9E08DCB5-C013-AB40-794F-B6A278439E20}"/>
              </a:ext>
            </a:extLst>
          </p:cNvPr>
          <p:cNvSpPr/>
          <p:nvPr/>
        </p:nvSpPr>
        <p:spPr>
          <a:xfrm flipH="1">
            <a:off x="4995081" y="1436529"/>
            <a:ext cx="4148918" cy="4623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spcBef>
                <a:spcPts val="0"/>
              </a:spcBef>
              <a:spcAft>
                <a:spcPts val="200"/>
              </a:spcAft>
              <a:buFont typeface="Arial" panose="020B0604020202020204" pitchFamily="34" charset="0"/>
              <a:buNone/>
            </a:pPr>
            <a:endParaRPr lang="en-US"/>
          </a:p>
        </p:txBody>
      </p:sp>
      <p:sp>
        <p:nvSpPr>
          <p:cNvPr id="20" name="Rectangle 19">
            <a:extLst>
              <a:ext uri="{FF2B5EF4-FFF2-40B4-BE49-F238E27FC236}">
                <a16:creationId xmlns:a16="http://schemas.microsoft.com/office/drawing/2014/main" id="{404653BF-1D5B-843D-A37F-B1ED5E562198}"/>
              </a:ext>
            </a:extLst>
          </p:cNvPr>
          <p:cNvSpPr/>
          <p:nvPr/>
        </p:nvSpPr>
        <p:spPr>
          <a:xfrm>
            <a:off x="0" y="298927"/>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Rectangle 20">
            <a:extLst>
              <a:ext uri="{FF2B5EF4-FFF2-40B4-BE49-F238E27FC236}">
                <a16:creationId xmlns:a16="http://schemas.microsoft.com/office/drawing/2014/main" id="{7FE7271F-B0BE-852A-652F-6F7CA003EBA7}"/>
              </a:ext>
            </a:extLst>
          </p:cNvPr>
          <p:cNvSpPr/>
          <p:nvPr/>
        </p:nvSpPr>
        <p:spPr>
          <a:xfrm>
            <a:off x="408662" y="298927"/>
            <a:ext cx="3365895" cy="418051"/>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16FC73BE-8FE8-7E74-5C14-FB8969DECC10}"/>
              </a:ext>
            </a:extLst>
          </p:cNvPr>
          <p:cNvSpPr txBox="1">
            <a:spLocks/>
          </p:cNvSpPr>
          <p:nvPr/>
        </p:nvSpPr>
        <p:spPr>
          <a:xfrm>
            <a:off x="557461" y="361481"/>
            <a:ext cx="5231867" cy="352098"/>
          </a:xfrm>
          <a:prstGeom prst="rect">
            <a:avLst/>
          </a:prstGeom>
        </p:spPr>
        <p:txBody>
          <a:bodyPr lIns="0" tIns="45720" rIns="91440" bIns="45720" anchor="t">
            <a:noAutofit/>
          </a:bodyPr>
          <a:lstStyle>
            <a:lvl1pPr algn="l" defTabSz="914400" rtl="0" eaLnBrk="1" latinLnBrk="0" hangingPunct="1">
              <a:lnSpc>
                <a:spcPct val="90000"/>
              </a:lnSpc>
              <a:spcBef>
                <a:spcPct val="0"/>
              </a:spcBef>
              <a:buNone/>
              <a:defRPr sz="2000" b="1" kern="1200">
                <a:solidFill>
                  <a:schemeClr val="accent1"/>
                </a:solidFill>
                <a:latin typeface="Arial" panose="020B0604020202020204" pitchFamily="34" charset="0"/>
                <a:ea typeface="+mj-ea"/>
                <a:cs typeface="Arial" panose="020B0604020202020204" pitchFamily="34" charset="0"/>
              </a:defRPr>
            </a:lvl1pPr>
          </a:lstStyle>
          <a:p>
            <a:r>
              <a:rPr lang="en-US" sz="1800" b="0">
                <a:solidFill>
                  <a:schemeClr val="bg1"/>
                </a:solidFill>
                <a:latin typeface="Arial"/>
                <a:cs typeface="Arial"/>
              </a:rPr>
              <a:t>PORTFOLIO COMPOSITION</a:t>
            </a:r>
          </a:p>
        </p:txBody>
      </p:sp>
      <p:sp>
        <p:nvSpPr>
          <p:cNvPr id="23" name="Text Placeholder 2">
            <a:extLst>
              <a:ext uri="{FF2B5EF4-FFF2-40B4-BE49-F238E27FC236}">
                <a16:creationId xmlns:a16="http://schemas.microsoft.com/office/drawing/2014/main" id="{25690670-D12A-DB6C-CC5D-5671E3F14649}"/>
              </a:ext>
            </a:extLst>
          </p:cNvPr>
          <p:cNvSpPr txBox="1">
            <a:spLocks/>
          </p:cNvSpPr>
          <p:nvPr/>
        </p:nvSpPr>
        <p:spPr>
          <a:xfrm>
            <a:off x="457204" y="837726"/>
            <a:ext cx="8366074" cy="3108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a:t>High-quality portfolio delivering strong net investment income</a:t>
            </a:r>
            <a:endParaRPr lang="en-US" sz="1600" b="1" i="1" strike="sngStrike">
              <a:solidFill>
                <a:srgbClr val="FF0000"/>
              </a:solidFill>
            </a:endParaRPr>
          </a:p>
        </p:txBody>
      </p:sp>
      <p:sp>
        <p:nvSpPr>
          <p:cNvPr id="25" name="TextBox 24">
            <a:extLst>
              <a:ext uri="{FF2B5EF4-FFF2-40B4-BE49-F238E27FC236}">
                <a16:creationId xmlns:a16="http://schemas.microsoft.com/office/drawing/2014/main" id="{BCF2B444-47DE-319D-48C8-7FCB0BD388DB}"/>
              </a:ext>
            </a:extLst>
          </p:cNvPr>
          <p:cNvSpPr txBox="1"/>
          <p:nvPr/>
        </p:nvSpPr>
        <p:spPr>
          <a:xfrm>
            <a:off x="5057034" y="1515293"/>
            <a:ext cx="2622957" cy="307777"/>
          </a:xfrm>
          <a:prstGeom prst="rect">
            <a:avLst/>
          </a:prstGeom>
          <a:noFill/>
        </p:spPr>
        <p:txBody>
          <a:bodyPr wrap="square" rtlCol="0">
            <a:spAutoFit/>
          </a:bodyPr>
          <a:lstStyle/>
          <a:p>
            <a:r>
              <a:rPr lang="en-US" sz="1400" b="1" kern="1600">
                <a:latin typeface="Arial" panose="020B0604020202020204" pitchFamily="34" charset="0"/>
                <a:cs typeface="Arial" panose="020B0604020202020204" pitchFamily="34" charset="0"/>
              </a:rPr>
              <a:t>Highlights</a:t>
            </a:r>
          </a:p>
        </p:txBody>
      </p:sp>
      <p:sp>
        <p:nvSpPr>
          <p:cNvPr id="27" name="TextBox 26">
            <a:extLst>
              <a:ext uri="{FF2B5EF4-FFF2-40B4-BE49-F238E27FC236}">
                <a16:creationId xmlns:a16="http://schemas.microsoft.com/office/drawing/2014/main" id="{5FC93D85-F9A8-C6B4-A30E-6ECB7E928239}"/>
              </a:ext>
            </a:extLst>
          </p:cNvPr>
          <p:cNvSpPr txBox="1"/>
          <p:nvPr/>
        </p:nvSpPr>
        <p:spPr>
          <a:xfrm>
            <a:off x="5049903" y="3886194"/>
            <a:ext cx="2287829" cy="307777"/>
          </a:xfrm>
          <a:prstGeom prst="rect">
            <a:avLst/>
          </a:prstGeom>
          <a:noFill/>
        </p:spPr>
        <p:txBody>
          <a:bodyPr wrap="square" rtlCol="0">
            <a:spAutoFit/>
          </a:bodyPr>
          <a:lstStyle/>
          <a:p>
            <a:pPr eaLnBrk="1" hangingPunct="1"/>
            <a:r>
              <a:rPr lang="en-US" sz="1400" b="1">
                <a:latin typeface="Arial" charset="0"/>
                <a:ea typeface="MS PGothic" pitchFamily="34" charset="-128"/>
                <a:cs typeface="Arial" charset="0"/>
              </a:rPr>
              <a:t>General Approach</a:t>
            </a:r>
          </a:p>
        </p:txBody>
      </p:sp>
      <p:graphicFrame>
        <p:nvGraphicFramePr>
          <p:cNvPr id="29" name="Chart 28">
            <a:extLst>
              <a:ext uri="{FF2B5EF4-FFF2-40B4-BE49-F238E27FC236}">
                <a16:creationId xmlns:a16="http://schemas.microsoft.com/office/drawing/2014/main" id="{7480ADD5-D5B2-FD50-8352-4ACF67BFCCF3}"/>
              </a:ext>
            </a:extLst>
          </p:cNvPr>
          <p:cNvGraphicFramePr>
            <a:graphicFrameLocks/>
          </p:cNvGraphicFramePr>
          <p:nvPr>
            <p:extLst>
              <p:ext uri="{D42A27DB-BD31-4B8C-83A1-F6EECF244321}">
                <p14:modId xmlns:p14="http://schemas.microsoft.com/office/powerpoint/2010/main" val="486191011"/>
              </p:ext>
            </p:extLst>
          </p:nvPr>
        </p:nvGraphicFramePr>
        <p:xfrm>
          <a:off x="223108" y="1957135"/>
          <a:ext cx="4829535" cy="3843166"/>
        </p:xfrm>
        <a:graphic>
          <a:graphicData uri="http://schemas.openxmlformats.org/drawingml/2006/chart">
            <c:chart xmlns:c="http://schemas.openxmlformats.org/drawingml/2006/chart" xmlns:r="http://schemas.openxmlformats.org/officeDocument/2006/relationships" r:id="rId3"/>
          </a:graphicData>
        </a:graphic>
      </p:graphicFrame>
      <p:sp>
        <p:nvSpPr>
          <p:cNvPr id="31" name="Rounded Rectangle 33">
            <a:extLst>
              <a:ext uri="{FF2B5EF4-FFF2-40B4-BE49-F238E27FC236}">
                <a16:creationId xmlns:a16="http://schemas.microsoft.com/office/drawing/2014/main" id="{32E8184F-3400-84D2-8305-DF56988652AB}"/>
              </a:ext>
            </a:extLst>
          </p:cNvPr>
          <p:cNvSpPr/>
          <p:nvPr/>
        </p:nvSpPr>
        <p:spPr bwMode="auto">
          <a:xfrm>
            <a:off x="336307" y="1480245"/>
            <a:ext cx="4044624" cy="340519"/>
          </a:xfrm>
          <a:prstGeom prst="roundRect">
            <a:avLst/>
          </a:prstGeom>
          <a:noFill/>
          <a:ln>
            <a:noFill/>
          </a:ln>
        </p:spPr>
        <p:txBody>
          <a:bodyPr wrap="square" rtlCol="0" anchor="ctr" anchorCtr="0">
            <a:spAutoFit/>
          </a:bodyPr>
          <a:lstStyle/>
          <a:p>
            <a:pPr eaLnBrk="1" hangingPunct="1"/>
            <a:r>
              <a:rPr lang="en-US" sz="1400" b="1">
                <a:solidFill>
                  <a:srgbClr val="000000"/>
                </a:solidFill>
                <a:latin typeface="Arial" charset="0"/>
                <a:ea typeface="MS PGothic" pitchFamily="34" charset="-128"/>
                <a:cs typeface="Arial" charset="0"/>
              </a:rPr>
              <a:t>$</a:t>
            </a:r>
            <a:r>
              <a:rPr lang="en-US" sz="1400" b="1" kern="0">
                <a:solidFill>
                  <a:srgbClr val="000000"/>
                </a:solidFill>
                <a:latin typeface="Arial" panose="02020603050405020304" pitchFamily="2"/>
                <a:ea typeface="MS PGothic" pitchFamily="34" charset="-128"/>
                <a:cs typeface="Arial" charset="0"/>
              </a:rPr>
              <a:t>28</a:t>
            </a:r>
            <a:r>
              <a:rPr lang="en-US" sz="1400" b="1">
                <a:solidFill>
                  <a:srgbClr val="000000"/>
                </a:solidFill>
                <a:latin typeface="Arial" charset="0"/>
                <a:ea typeface="MS PGothic" pitchFamily="34" charset="-128"/>
                <a:cs typeface="Arial" charset="0"/>
              </a:rPr>
              <a:t> </a:t>
            </a:r>
            <a:r>
              <a:rPr lang="en-US" sz="1400" b="1">
                <a:latin typeface="Arial" charset="0"/>
                <a:ea typeface="MS PGothic" pitchFamily="34" charset="-128"/>
                <a:cs typeface="Arial" charset="0"/>
              </a:rPr>
              <a:t>Billion of Invested Assets</a:t>
            </a:r>
            <a:r>
              <a:rPr lang="en-US" sz="1400" b="1" baseline="30000">
                <a:latin typeface="Arial" charset="0"/>
                <a:ea typeface="MS PGothic" pitchFamily="34" charset="-128"/>
                <a:cs typeface="Arial" charset="0"/>
              </a:rPr>
              <a:t>1</a:t>
            </a:r>
          </a:p>
        </p:txBody>
      </p:sp>
      <p:cxnSp>
        <p:nvCxnSpPr>
          <p:cNvPr id="7" name="Straight Connector 6">
            <a:extLst>
              <a:ext uri="{FF2B5EF4-FFF2-40B4-BE49-F238E27FC236}">
                <a16:creationId xmlns:a16="http://schemas.microsoft.com/office/drawing/2014/main" id="{B66ADAA0-EB49-87FE-2CFB-A70246D5477E}"/>
              </a:ext>
            </a:extLst>
          </p:cNvPr>
          <p:cNvCxnSpPr>
            <a:cxnSpLocks/>
          </p:cNvCxnSpPr>
          <p:nvPr/>
        </p:nvCxnSpPr>
        <p:spPr>
          <a:xfrm>
            <a:off x="5166502" y="1841583"/>
            <a:ext cx="27432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4070D0-55B1-CEEC-FF31-368EA960EF64}"/>
              </a:ext>
            </a:extLst>
          </p:cNvPr>
          <p:cNvCxnSpPr>
            <a:cxnSpLocks/>
          </p:cNvCxnSpPr>
          <p:nvPr/>
        </p:nvCxnSpPr>
        <p:spPr>
          <a:xfrm>
            <a:off x="5175252" y="4192730"/>
            <a:ext cx="27432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9C1385B6-088E-85F0-DF75-CA72F648672A}"/>
              </a:ext>
            </a:extLst>
          </p:cNvPr>
          <p:cNvSpPr txBox="1">
            <a:spLocks/>
          </p:cNvSpPr>
          <p:nvPr/>
        </p:nvSpPr>
        <p:spPr>
          <a:xfrm>
            <a:off x="4831742" y="1916352"/>
            <a:ext cx="4312258" cy="2287158"/>
          </a:xfrm>
          <a:prstGeom prst="rect">
            <a:avLst/>
          </a:prstGeom>
          <a:noFill/>
          <a:ln w="0" cmpd="sng">
            <a:noFill/>
            <a:prstDash val="solid"/>
          </a:ln>
        </p:spPr>
        <p:txBody>
          <a:bodyPr vert="horz" lIns="0" tIns="19685" rIns="0" bIns="0" anchor="t"/>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marR="320040" indent="-171450">
              <a:lnSpc>
                <a:spcPts val="1500"/>
              </a:lnSpc>
              <a:spcBef>
                <a:spcPts val="600"/>
              </a:spcBef>
              <a:buClr>
                <a:schemeClr val="tx1"/>
              </a:buClr>
            </a:pPr>
            <a:r>
              <a:rPr lang="en-US" sz="1050">
                <a:latin typeface="Arial"/>
                <a:cs typeface="Arial"/>
              </a:rPr>
              <a:t>High degree of liquidity:</a:t>
            </a:r>
            <a:r>
              <a:rPr lang="en-US" sz="1050" kern="0">
                <a:latin typeface="Arial" panose="02020603050405020304" pitchFamily="2"/>
                <a:cs typeface="Arial"/>
              </a:rPr>
              <a:t> over </a:t>
            </a:r>
            <a:r>
              <a:rPr lang="en-US" sz="1050" kern="0">
                <a:latin typeface="Arial" panose="02020603050405020304" pitchFamily="2"/>
              </a:rPr>
              <a:t>60</a:t>
            </a:r>
            <a:r>
              <a:rPr lang="en-US" sz="1050">
                <a:latin typeface="Arial"/>
                <a:cs typeface="Arial"/>
              </a:rPr>
              <a:t>% of portfolio in corporate and government bonds </a:t>
            </a:r>
            <a:endParaRPr lang="en-US" sz="1050">
              <a:latin typeface="Arial" panose="02020603050405020304" pitchFamily="2"/>
            </a:endParaRPr>
          </a:p>
          <a:p>
            <a:pPr marL="628650" indent="-171450">
              <a:lnSpc>
                <a:spcPts val="1500"/>
              </a:lnSpc>
              <a:spcBef>
                <a:spcPts val="600"/>
              </a:spcBef>
              <a:buClr>
                <a:schemeClr val="tx1"/>
              </a:buClr>
            </a:pPr>
            <a:r>
              <a:rPr lang="en-US" sz="1050" spc="-10">
                <a:latin typeface="Arial"/>
                <a:cs typeface="Arial"/>
              </a:rPr>
              <a:t>Strong credit risk profile </a:t>
            </a:r>
            <a:endParaRPr lang="en-US" sz="1050" spc="-10">
              <a:latin typeface="Arial" panose="02020603050405020304" pitchFamily="2"/>
            </a:endParaRPr>
          </a:p>
          <a:p>
            <a:pPr marL="948690" indent="-171450">
              <a:lnSpc>
                <a:spcPts val="1500"/>
              </a:lnSpc>
              <a:spcBef>
                <a:spcPts val="600"/>
              </a:spcBef>
              <a:buClr>
                <a:schemeClr val="tx1"/>
              </a:buClr>
              <a:buFont typeface="System Font Regular"/>
              <a:buChar char="—"/>
            </a:pPr>
            <a:r>
              <a:rPr lang="en-US" sz="1050" spc="-10">
                <a:latin typeface="Arial"/>
                <a:cs typeface="Arial"/>
              </a:rPr>
              <a:t>Capital efficient: </a:t>
            </a:r>
            <a:r>
              <a:rPr lang="en-US" sz="1050" kern="0" spc="-10">
                <a:latin typeface="Arial" panose="02020603050405020304" pitchFamily="2"/>
                <a:cs typeface="Arial"/>
              </a:rPr>
              <a:t>97</a:t>
            </a:r>
            <a:r>
              <a:rPr lang="en-US" sz="1050" spc="-10">
                <a:latin typeface="Arial"/>
                <a:cs typeface="Arial"/>
              </a:rPr>
              <a:t>% rated NAIC 1 or 2 </a:t>
            </a:r>
            <a:endParaRPr lang="en-US" sz="1050" spc="-10">
              <a:latin typeface="Arial" panose="02020603050405020304" pitchFamily="2"/>
            </a:endParaRPr>
          </a:p>
          <a:p>
            <a:pPr marL="948690" indent="-171450">
              <a:lnSpc>
                <a:spcPts val="1500"/>
              </a:lnSpc>
              <a:spcBef>
                <a:spcPts val="600"/>
              </a:spcBef>
              <a:buClr>
                <a:schemeClr val="tx1"/>
              </a:buClr>
              <a:buFont typeface="System Font Regular"/>
              <a:buChar char="—"/>
            </a:pPr>
            <a:r>
              <a:rPr lang="en-US" sz="1050" spc="-10">
                <a:latin typeface="Arial"/>
                <a:cs typeface="Arial"/>
              </a:rPr>
              <a:t>Portfolio average rating A </a:t>
            </a:r>
            <a:endParaRPr lang="en-US" sz="1050" spc="-10">
              <a:latin typeface="Arial" panose="02020603050405020304" pitchFamily="2"/>
            </a:endParaRPr>
          </a:p>
          <a:p>
            <a:pPr marL="948690" marR="457200" indent="-171450">
              <a:lnSpc>
                <a:spcPts val="1500"/>
              </a:lnSpc>
              <a:spcBef>
                <a:spcPts val="600"/>
              </a:spcBef>
              <a:buClr>
                <a:schemeClr val="tx1"/>
              </a:buClr>
              <a:buFont typeface="System Font Regular"/>
              <a:buChar char="—"/>
            </a:pPr>
            <a:r>
              <a:rPr lang="en-US" sz="1050" spc="-20">
                <a:latin typeface="Arial"/>
                <a:cs typeface="Arial"/>
              </a:rPr>
              <a:t>CRE portfolio performing as expected </a:t>
            </a:r>
          </a:p>
        </p:txBody>
      </p:sp>
      <p:cxnSp>
        <p:nvCxnSpPr>
          <p:cNvPr id="3" name="Straight Connector 2">
            <a:extLst>
              <a:ext uri="{FF2B5EF4-FFF2-40B4-BE49-F238E27FC236}">
                <a16:creationId xmlns:a16="http://schemas.microsoft.com/office/drawing/2014/main" id="{44F4D931-1CE1-DC49-5B7F-A1B58E2F12EE}"/>
              </a:ext>
            </a:extLst>
          </p:cNvPr>
          <p:cNvCxnSpPr>
            <a:cxnSpLocks/>
          </p:cNvCxnSpPr>
          <p:nvPr/>
        </p:nvCxnSpPr>
        <p:spPr>
          <a:xfrm>
            <a:off x="481219" y="1815242"/>
            <a:ext cx="27432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 Placeholder 6">
            <a:extLst>
              <a:ext uri="{FF2B5EF4-FFF2-40B4-BE49-F238E27FC236}">
                <a16:creationId xmlns:a16="http://schemas.microsoft.com/office/drawing/2014/main" id="{DB60D388-43C2-EF8D-6B41-5386A8DBC9D1}"/>
              </a:ext>
            </a:extLst>
          </p:cNvPr>
          <p:cNvSpPr txBox="1">
            <a:spLocks/>
          </p:cNvSpPr>
          <p:nvPr/>
        </p:nvSpPr>
        <p:spPr>
          <a:xfrm>
            <a:off x="4831742" y="4286515"/>
            <a:ext cx="4312258" cy="1513786"/>
          </a:xfrm>
          <a:prstGeom prst="rect">
            <a:avLst/>
          </a:prstGeom>
          <a:noFill/>
          <a:ln w="0" cmpd="sng">
            <a:noFill/>
            <a:prstDash val="solid"/>
          </a:ln>
        </p:spPr>
        <p:txBody>
          <a:bodyPr vert="horz" lIns="0" tIns="19685" rIns="0" bIns="0" anchor="t"/>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marR="320040" indent="-171450">
              <a:lnSpc>
                <a:spcPts val="1500"/>
              </a:lnSpc>
              <a:spcBef>
                <a:spcPts val="900"/>
              </a:spcBef>
              <a:buClr>
                <a:schemeClr val="tx1"/>
              </a:buClr>
            </a:pPr>
            <a:r>
              <a:rPr lang="en-US" sz="1050">
                <a:latin typeface="Arial"/>
                <a:cs typeface="Arial"/>
              </a:rPr>
              <a:t>Positioned for stable performance across credit cycles</a:t>
            </a:r>
          </a:p>
          <a:p>
            <a:pPr marL="628650" marR="320040" indent="-171450">
              <a:lnSpc>
                <a:spcPts val="1500"/>
              </a:lnSpc>
              <a:spcBef>
                <a:spcPts val="900"/>
              </a:spcBef>
              <a:buClr>
                <a:schemeClr val="tx1"/>
              </a:buClr>
            </a:pPr>
            <a:r>
              <a:rPr lang="en-US" sz="1050">
                <a:latin typeface="Arial"/>
                <a:cs typeface="Arial"/>
              </a:rPr>
              <a:t>Focus on quality - margin against adverse development</a:t>
            </a:r>
          </a:p>
          <a:p>
            <a:pPr marL="628650" marR="320040" indent="-171450">
              <a:lnSpc>
                <a:spcPts val="1500"/>
              </a:lnSpc>
              <a:spcBef>
                <a:spcPts val="900"/>
              </a:spcBef>
              <a:buClr>
                <a:schemeClr val="tx1"/>
              </a:buClr>
            </a:pPr>
            <a:r>
              <a:rPr lang="en-US" sz="1050">
                <a:latin typeface="Arial"/>
                <a:cs typeface="Arial"/>
              </a:rPr>
              <a:t>Low impairments through multiple cycles</a:t>
            </a:r>
          </a:p>
          <a:p>
            <a:pPr marL="628650" marR="320040" indent="-171450">
              <a:lnSpc>
                <a:spcPts val="1500"/>
              </a:lnSpc>
              <a:spcBef>
                <a:spcPts val="900"/>
              </a:spcBef>
              <a:buClr>
                <a:schemeClr val="tx1"/>
              </a:buClr>
            </a:pPr>
            <a:r>
              <a:rPr lang="en-US" sz="1050">
                <a:latin typeface="Arial"/>
                <a:cs typeface="Arial"/>
              </a:rPr>
              <a:t>Embedded asset liability management</a:t>
            </a:r>
          </a:p>
          <a:p>
            <a:pPr marL="628650" marR="320040" indent="-171450">
              <a:lnSpc>
                <a:spcPts val="1500"/>
              </a:lnSpc>
              <a:spcBef>
                <a:spcPts val="900"/>
              </a:spcBef>
              <a:buClr>
                <a:schemeClr val="tx1"/>
              </a:buClr>
            </a:pPr>
            <a:r>
              <a:rPr lang="en-US" sz="1050">
                <a:latin typeface="Arial"/>
                <a:cs typeface="Arial"/>
              </a:rPr>
              <a:t>Opportunistic investments protect/grow book yield and </a:t>
            </a:r>
            <a:br>
              <a:rPr lang="en-US" sz="1050">
                <a:latin typeface="Arial"/>
                <a:cs typeface="Arial"/>
              </a:rPr>
            </a:br>
            <a:r>
              <a:rPr lang="en-US" sz="1050">
                <a:latin typeface="Arial"/>
                <a:cs typeface="Arial"/>
              </a:rPr>
              <a:t>core earnings power</a:t>
            </a:r>
          </a:p>
        </p:txBody>
      </p:sp>
    </p:spTree>
    <p:extLst>
      <p:ext uri="{BB962C8B-B14F-4D97-AF65-F5344CB8AC3E}">
        <p14:creationId xmlns:p14="http://schemas.microsoft.com/office/powerpoint/2010/main" val="363338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6CF552-305F-9784-966E-23CEC14827F5}"/>
              </a:ext>
            </a:extLst>
          </p:cNvPr>
          <p:cNvSpPr/>
          <p:nvPr/>
        </p:nvSpPr>
        <p:spPr>
          <a:xfrm>
            <a:off x="426971" y="2935030"/>
            <a:ext cx="8403129" cy="14128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F1E16E2F-B5A0-45BC-5CEB-244E0E18AC64}"/>
              </a:ext>
            </a:extLst>
          </p:cNvPr>
          <p:cNvSpPr/>
          <p:nvPr/>
        </p:nvSpPr>
        <p:spPr>
          <a:xfrm>
            <a:off x="447443" y="1395485"/>
            <a:ext cx="8403129" cy="14252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CD0EDFDB-930B-64DF-2C2A-63FCA6669114}"/>
              </a:ext>
            </a:extLst>
          </p:cNvPr>
          <p:cNvSpPr/>
          <p:nvPr/>
        </p:nvSpPr>
        <p:spPr>
          <a:xfrm>
            <a:off x="447443" y="4428836"/>
            <a:ext cx="8396305" cy="16717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A8B13B58-F870-49F3-BD9C-C6517DE6EB8B}"/>
              </a:ext>
            </a:extLst>
          </p:cNvPr>
          <p:cNvSpPr/>
          <p:nvPr/>
        </p:nvSpPr>
        <p:spPr bwMode="auto">
          <a:xfrm>
            <a:off x="532508" y="4522691"/>
            <a:ext cx="8257032" cy="32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1066800" eaLnBrk="1" fontAlgn="auto" latinLnBrk="0" hangingPunct="1">
              <a:lnSpc>
                <a:spcPct val="90000"/>
              </a:lnSpc>
              <a:spcBef>
                <a:spcPts val="0"/>
              </a:spcBef>
              <a:spcAft>
                <a:spcPct val="35000"/>
              </a:spcAft>
              <a:buClrTx/>
              <a:buSzTx/>
              <a:buFontTx/>
              <a:buNone/>
              <a:tabLst/>
              <a:defRPr/>
            </a:pPr>
            <a:r>
              <a:rPr lang="en-US" sz="1400" b="1" kern="0">
                <a:latin typeface="Arial" panose="020B0604020202020204" pitchFamily="34" charset="0"/>
                <a:cs typeface="Arial" panose="020B0604020202020204" pitchFamily="34" charset="0"/>
              </a:rPr>
              <a:t>Debt</a:t>
            </a: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 </a:t>
            </a:r>
            <a:r>
              <a:rPr lang="en-US" sz="1400" b="1" kern="0">
                <a:latin typeface="Arial" panose="020B0604020202020204" pitchFamily="34" charset="0"/>
                <a:cs typeface="Arial" panose="020B0604020202020204" pitchFamily="34" charset="0"/>
              </a:rPr>
              <a:t>to Capital</a:t>
            </a:r>
            <a:r>
              <a:rPr lang="en-US" sz="1400" b="1" kern="0" baseline="30000">
                <a:latin typeface="Arial" panose="020B0604020202020204" pitchFamily="34" charset="0"/>
                <a:cs typeface="Arial" panose="020B0604020202020204" pitchFamily="34" charset="0"/>
              </a:rPr>
              <a:t>2</a:t>
            </a:r>
          </a:p>
        </p:txBody>
      </p:sp>
      <p:sp>
        <p:nvSpPr>
          <p:cNvPr id="13" name="Rectangle 12">
            <a:extLst>
              <a:ext uri="{FF2B5EF4-FFF2-40B4-BE49-F238E27FC236}">
                <a16:creationId xmlns:a16="http://schemas.microsoft.com/office/drawing/2014/main" id="{C030B55C-00D0-42C1-A34E-C22DC3856BB9}"/>
              </a:ext>
            </a:extLst>
          </p:cNvPr>
          <p:cNvSpPr/>
          <p:nvPr/>
        </p:nvSpPr>
        <p:spPr bwMode="auto">
          <a:xfrm>
            <a:off x="532508" y="1502885"/>
            <a:ext cx="8257032" cy="32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1066800" eaLnBrk="1" fontAlgn="auto" latinLnBrk="0" hangingPunct="1">
              <a:lnSpc>
                <a:spcPct val="90000"/>
              </a:lnSpc>
              <a:spcBef>
                <a:spcPts val="0"/>
              </a:spcBef>
              <a:spcAft>
                <a:spcPct val="3500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Consolidated Risk Based Capital (RBC) Ratio</a:t>
            </a:r>
            <a:r>
              <a:rPr kumimoji="0" lang="en-US" sz="1400" b="1" i="0" u="none" strike="noStrike" kern="0" cap="none" spc="0" normalizeH="0" baseline="30000" noProof="0">
                <a:ln>
                  <a:noFill/>
                </a:ln>
                <a:effectLst/>
                <a:uLnTx/>
                <a:uFillTx/>
                <a:latin typeface="Arial" panose="020B0604020202020204" pitchFamily="34" charset="0"/>
                <a:cs typeface="Arial" panose="020B0604020202020204" pitchFamily="34" charset="0"/>
              </a:rPr>
              <a:t>1</a:t>
            </a:r>
          </a:p>
        </p:txBody>
      </p:sp>
      <p:sp>
        <p:nvSpPr>
          <p:cNvPr id="36" name="Rectangle 35">
            <a:extLst>
              <a:ext uri="{FF2B5EF4-FFF2-40B4-BE49-F238E27FC236}">
                <a16:creationId xmlns:a16="http://schemas.microsoft.com/office/drawing/2014/main" id="{133F1D49-01BA-4CEF-9D92-6D84706EABA9}"/>
              </a:ext>
            </a:extLst>
          </p:cNvPr>
          <p:cNvSpPr/>
          <p:nvPr/>
        </p:nvSpPr>
        <p:spPr bwMode="auto">
          <a:xfrm>
            <a:off x="532508" y="3009618"/>
            <a:ext cx="8257032" cy="32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1066800" eaLnBrk="1" fontAlgn="auto" latinLnBrk="0" hangingPunct="1">
              <a:lnSpc>
                <a:spcPct val="90000"/>
              </a:lnSpc>
              <a:spcBef>
                <a:spcPts val="0"/>
              </a:spcBef>
              <a:spcAft>
                <a:spcPct val="35000"/>
              </a:spcAft>
              <a:buClrTx/>
              <a:buSzTx/>
              <a:buFontTx/>
              <a:buNone/>
              <a:tabLst/>
              <a:defRPr/>
            </a:pPr>
            <a:r>
              <a:rPr lang="en-US" sz="1400" b="1" kern="0">
                <a:latin typeface="Arial" panose="020B0604020202020204" pitchFamily="34" charset="0"/>
                <a:cs typeface="Arial" panose="020B0604020202020204" pitchFamily="34" charset="0"/>
              </a:rPr>
              <a:t>Holding Company Liquidity</a:t>
            </a:r>
            <a:endParaRPr lang="en-US" sz="1400" b="1" kern="0" baseline="30000">
              <a:latin typeface="Arial" panose="020B0604020202020204" pitchFamily="34" charset="0"/>
              <a:cs typeface="Arial" panose="020B0604020202020204" pitchFamily="34" charset="0"/>
            </a:endParaRPr>
          </a:p>
        </p:txBody>
      </p:sp>
      <p:graphicFrame>
        <p:nvGraphicFramePr>
          <p:cNvPr id="18" name="Chart 17">
            <a:extLst>
              <a:ext uri="{FF2B5EF4-FFF2-40B4-BE49-F238E27FC236}">
                <a16:creationId xmlns:a16="http://schemas.microsoft.com/office/drawing/2014/main" id="{E34E48E1-8760-48B9-9EF4-1BFFA6F9FDCF}"/>
              </a:ext>
            </a:extLst>
          </p:cNvPr>
          <p:cNvGraphicFramePr>
            <a:graphicFrameLocks/>
          </p:cNvGraphicFramePr>
          <p:nvPr>
            <p:extLst>
              <p:ext uri="{D42A27DB-BD31-4B8C-83A1-F6EECF244321}">
                <p14:modId xmlns:p14="http://schemas.microsoft.com/office/powerpoint/2010/main" val="664359179"/>
              </p:ext>
            </p:extLst>
          </p:nvPr>
        </p:nvGraphicFramePr>
        <p:xfrm>
          <a:off x="769049" y="1816585"/>
          <a:ext cx="2971800" cy="10214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AF7B6CCB-AAEB-4A9C-B0F1-8DE52AD761B0}"/>
              </a:ext>
            </a:extLst>
          </p:cNvPr>
          <p:cNvGraphicFramePr>
            <a:graphicFrameLocks/>
          </p:cNvGraphicFramePr>
          <p:nvPr>
            <p:extLst>
              <p:ext uri="{D42A27DB-BD31-4B8C-83A1-F6EECF244321}">
                <p14:modId xmlns:p14="http://schemas.microsoft.com/office/powerpoint/2010/main" val="1311156603"/>
              </p:ext>
            </p:extLst>
          </p:nvPr>
        </p:nvGraphicFramePr>
        <p:xfrm>
          <a:off x="768933" y="3316406"/>
          <a:ext cx="2971800" cy="10646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0D8F0A5E-5CCC-4442-BC03-6441DD8000A0}"/>
              </a:ext>
            </a:extLst>
          </p:cNvPr>
          <p:cNvGraphicFramePr>
            <a:graphicFrameLocks/>
          </p:cNvGraphicFramePr>
          <p:nvPr>
            <p:extLst>
              <p:ext uri="{D42A27DB-BD31-4B8C-83A1-F6EECF244321}">
                <p14:modId xmlns:p14="http://schemas.microsoft.com/office/powerpoint/2010/main" val="236279783"/>
              </p:ext>
            </p:extLst>
          </p:nvPr>
        </p:nvGraphicFramePr>
        <p:xfrm>
          <a:off x="760452" y="4733329"/>
          <a:ext cx="2971800" cy="1160454"/>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 Placeholder 2">
            <a:extLst>
              <a:ext uri="{FF2B5EF4-FFF2-40B4-BE49-F238E27FC236}">
                <a16:creationId xmlns:a16="http://schemas.microsoft.com/office/drawing/2014/main" id="{482CECD8-0BDF-9E79-2595-BDD502492590}"/>
              </a:ext>
            </a:extLst>
          </p:cNvPr>
          <p:cNvSpPr txBox="1">
            <a:spLocks/>
          </p:cNvSpPr>
          <p:nvPr/>
        </p:nvSpPr>
        <p:spPr>
          <a:xfrm>
            <a:off x="0" y="6353034"/>
            <a:ext cx="6970426" cy="47841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accent1"/>
              </a:buClr>
              <a:buFont typeface="Wingdings" pitchFamily="2" charset="2"/>
              <a:buNone/>
              <a:defRPr sz="7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marR="0" lvl="0" defTabSz="914400" eaLnBrk="1" fontAlgn="auto" latinLnBrk="0" hangingPunct="1">
              <a:lnSpc>
                <a:spcPct val="100000"/>
              </a:lnSpc>
              <a:spcAft>
                <a:spcPts val="300"/>
              </a:spcAft>
              <a:buClrTx/>
              <a:buSzTx/>
              <a:tabLst/>
              <a:defRPr/>
            </a:pPr>
            <a:r>
              <a:rPr kumimoji="0" lang="en-US" sz="700" b="0" i="0" u="none" strike="noStrike" kern="0" cap="none" spc="0" normalizeH="0" baseline="0" noProof="0">
                <a:ln>
                  <a:noFill/>
                </a:ln>
                <a:effectLst/>
                <a:uLnTx/>
                <a:uFillTx/>
                <a:latin typeface="Arial" panose="020B0604020202020204" pitchFamily="34" charset="0"/>
                <a:cs typeface="Arial" panose="020B0604020202020204" pitchFamily="34" charset="0"/>
              </a:rPr>
              <a:t>1  The ratio of the combined capital of the insurance companies to the minimum amount of capital appropriate to support the overall business operations, </a:t>
            </a:r>
            <a:br>
              <a:rPr kumimoji="0" lang="en-US" sz="700" b="0" i="0" u="none" strike="noStrike" kern="0" cap="none" spc="0" normalizeH="0" baseline="0" noProof="0">
                <a:ln>
                  <a:noFill/>
                </a:ln>
                <a:effectLst/>
                <a:uLnTx/>
                <a:uFillTx/>
                <a:latin typeface="Arial" panose="020B0604020202020204" pitchFamily="34" charset="0"/>
                <a:cs typeface="Arial" panose="020B0604020202020204" pitchFamily="34" charset="0"/>
              </a:rPr>
            </a:br>
            <a:r>
              <a:rPr kumimoji="0" lang="en-US" sz="700" b="0" i="0" u="none" strike="noStrike" kern="0" cap="none" spc="0" normalizeH="0" baseline="0" noProof="0">
                <a:ln>
                  <a:noFill/>
                </a:ln>
                <a:effectLst/>
                <a:uLnTx/>
                <a:uFillTx/>
                <a:latin typeface="Arial" panose="020B0604020202020204" pitchFamily="34" charset="0"/>
                <a:cs typeface="Arial" panose="020B0604020202020204" pitchFamily="34" charset="0"/>
              </a:rPr>
              <a:t>    as</a:t>
            </a:r>
            <a:r>
              <a:rPr lang="en-US" sz="700" kern="0">
                <a:latin typeface="Arial" panose="020B0604020202020204" pitchFamily="34" charset="0"/>
                <a:cs typeface="Arial" panose="020B0604020202020204" pitchFamily="34" charset="0"/>
              </a:rPr>
              <a:t> </a:t>
            </a:r>
            <a:r>
              <a:rPr kumimoji="0" lang="en-US" sz="700" b="0" i="0" u="none" strike="noStrike" kern="0" cap="none" spc="0" normalizeH="0" baseline="0" noProof="0">
                <a:ln>
                  <a:noFill/>
                </a:ln>
                <a:effectLst/>
                <a:uLnTx/>
                <a:uFillTx/>
                <a:latin typeface="Arial" panose="020B0604020202020204" pitchFamily="34" charset="0"/>
                <a:cs typeface="Arial" panose="020B0604020202020204" pitchFamily="34" charset="0"/>
              </a:rPr>
              <a:t>determined based on the methodology developed by the National Association of Insurance Commissioners.</a:t>
            </a:r>
          </a:p>
          <a:p>
            <a:pPr marL="109728" marR="0" lvl="0" defTabSz="914400" eaLnBrk="1" fontAlgn="auto" latinLnBrk="0" hangingPunct="1">
              <a:lnSpc>
                <a:spcPct val="100000"/>
              </a:lnSpc>
              <a:spcBef>
                <a:spcPts val="200"/>
              </a:spcBef>
              <a:spcAft>
                <a:spcPts val="300"/>
              </a:spcAft>
              <a:buClrTx/>
              <a:buSzTx/>
              <a:tabLst/>
              <a:defRPr/>
            </a:pPr>
            <a:r>
              <a:rPr lang="en-US" sz="700" kern="0">
                <a:latin typeface="Arial" panose="020B0604020202020204" pitchFamily="34" charset="0"/>
                <a:cs typeface="Arial" panose="020B0604020202020204" pitchFamily="34" charset="0"/>
              </a:rPr>
              <a:t>2  </a:t>
            </a:r>
            <a:r>
              <a:rPr kumimoji="0" lang="en-US" sz="700" b="0" i="0" u="none" strike="noStrike" kern="0" cap="none" spc="0" normalizeH="0" baseline="0" noProof="0">
                <a:ln>
                  <a:noFill/>
                </a:ln>
                <a:effectLst/>
                <a:uLnTx/>
                <a:uFillTx/>
                <a:latin typeface="Arial" panose="020B0604020202020204" pitchFamily="34" charset="0"/>
                <a:cs typeface="Arial" panose="020B0604020202020204" pitchFamily="34" charset="0"/>
              </a:rPr>
              <a:t>Excluding accumulated other comprehensive income (loss) (a non-GAAP measure). See the Appendix for a reconciliation to the corresponding GAAP measure.</a:t>
            </a:r>
          </a:p>
        </p:txBody>
      </p:sp>
      <p:sp>
        <p:nvSpPr>
          <p:cNvPr id="4" name="Text Box 23">
            <a:extLst>
              <a:ext uri="{FF2B5EF4-FFF2-40B4-BE49-F238E27FC236}">
                <a16:creationId xmlns:a16="http://schemas.microsoft.com/office/drawing/2014/main" id="{E0056142-F503-0E8D-49DE-3ACEC0F2F093}"/>
              </a:ext>
            </a:extLst>
          </p:cNvPr>
          <p:cNvSpPr txBox="1">
            <a:spLocks noChangeArrowheads="1"/>
          </p:cNvSpPr>
          <p:nvPr/>
        </p:nvSpPr>
        <p:spPr bwMode="auto">
          <a:xfrm>
            <a:off x="96981" y="6182502"/>
            <a:ext cx="1463421" cy="200055"/>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sz="700" i="0">
                <a:solidFill>
                  <a:schemeClr val="tx1"/>
                </a:solidFill>
                <a:latin typeface="Arial" panose="020B0604020202020204" pitchFamily="34" charset="0"/>
              </a:rPr>
              <a:t>(dollars in millions)</a:t>
            </a:r>
          </a:p>
        </p:txBody>
      </p:sp>
      <p:sp>
        <p:nvSpPr>
          <p:cNvPr id="10" name="Rectangle 9">
            <a:extLst>
              <a:ext uri="{FF2B5EF4-FFF2-40B4-BE49-F238E27FC236}">
                <a16:creationId xmlns:a16="http://schemas.microsoft.com/office/drawing/2014/main" id="{A67C1AC7-F542-C276-8638-BA0CB3682F44}"/>
              </a:ext>
            </a:extLst>
          </p:cNvPr>
          <p:cNvSpPr/>
          <p:nvPr/>
        </p:nvSpPr>
        <p:spPr bwMode="auto">
          <a:xfrm>
            <a:off x="4053551" y="1849757"/>
            <a:ext cx="4654442" cy="932688"/>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marL="411480" indent="-219075" eaLnBrk="1" fontAlgn="auto" hangingPunct="1">
              <a:spcBef>
                <a:spcPts val="600"/>
              </a:spcBef>
              <a:spcAft>
                <a:spcPts val="0"/>
              </a:spcAft>
              <a:buClr>
                <a:schemeClr val="tx1"/>
              </a:buClr>
              <a:buSzPct val="50000"/>
              <a:buFont typeface="Wingdings"/>
              <a:buChar char="n"/>
              <a:defRPr/>
            </a:pPr>
            <a:r>
              <a:rPr lang="en-US" sz="1100" kern="0">
                <a:latin typeface="Arial"/>
                <a:ea typeface="ＭＳ Ｐゴシック"/>
                <a:cs typeface="Arial"/>
              </a:rPr>
              <a:t>Target consolidated RBC ratio of approximately </a:t>
            </a:r>
            <a:r>
              <a:rPr lang="en-US" sz="1100" kern="0">
                <a:latin typeface="Arial" panose="02020603050405020304" pitchFamily="2"/>
              </a:rPr>
              <a:t>375</a:t>
            </a:r>
            <a:r>
              <a:rPr lang="en-US" sz="1100" kern="0">
                <a:latin typeface="Arial"/>
                <a:ea typeface="ＭＳ Ｐゴシック"/>
                <a:cs typeface="Arial"/>
              </a:rPr>
              <a:t>%</a:t>
            </a:r>
          </a:p>
          <a:p>
            <a:pPr marL="411480" indent="-219075" eaLnBrk="1" fontAlgn="auto" hangingPunct="1">
              <a:spcBef>
                <a:spcPts val="600"/>
              </a:spcBef>
              <a:spcAft>
                <a:spcPts val="0"/>
              </a:spcAft>
              <a:buClr>
                <a:schemeClr val="tx1"/>
              </a:buClr>
              <a:buSzPct val="50000"/>
              <a:buFont typeface="Wingdings"/>
              <a:buChar char="n"/>
              <a:defRPr/>
            </a:pPr>
            <a:r>
              <a:rPr lang="en-US" sz="1100" kern="0">
                <a:latin typeface="Arial"/>
                <a:ea typeface="ＭＳ Ｐゴシック"/>
                <a:cs typeface="Arial"/>
              </a:rPr>
              <a:t>RBC variability expected in periods of market volatility</a:t>
            </a:r>
          </a:p>
        </p:txBody>
      </p:sp>
      <p:sp>
        <p:nvSpPr>
          <p:cNvPr id="12" name="Rectangle 11">
            <a:extLst>
              <a:ext uri="{FF2B5EF4-FFF2-40B4-BE49-F238E27FC236}">
                <a16:creationId xmlns:a16="http://schemas.microsoft.com/office/drawing/2014/main" id="{F2F4662C-2FF4-F915-6431-D66B2DFADBC1}"/>
              </a:ext>
            </a:extLst>
          </p:cNvPr>
          <p:cNvSpPr/>
          <p:nvPr/>
        </p:nvSpPr>
        <p:spPr bwMode="auto">
          <a:xfrm>
            <a:off x="4067199" y="4460408"/>
            <a:ext cx="4831142" cy="1419961"/>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marL="411480" marR="0" lvl="0" indent="-219075" defTabSz="914400" eaLnBrk="1" fontAlgn="ctr" latinLnBrk="0" hangingPunct="1">
              <a:lnSpc>
                <a:spcPct val="100000"/>
              </a:lnSpc>
              <a:spcAft>
                <a:spcPts val="300"/>
              </a:spcAft>
              <a:buClr>
                <a:schemeClr val="tx1"/>
              </a:buClr>
              <a:buSzPct val="50000"/>
              <a:buFont typeface="Wingdings"/>
              <a:buChar char="n"/>
              <a:tabLst/>
              <a:defRPr/>
            </a:pPr>
            <a:r>
              <a:rPr lang="en-US" sz="1100" b="0" i="0" u="none" strike="noStrike" kern="0" cap="none" spc="0" normalizeH="0" baseline="0" noProof="0" dirty="0">
                <a:ln>
                  <a:noFill/>
                </a:ln>
                <a:effectLst/>
                <a:uLnTx/>
                <a:uFillTx/>
                <a:latin typeface="Arial"/>
                <a:ea typeface="ＭＳ Ｐゴシック"/>
                <a:cs typeface="Arial"/>
              </a:rPr>
              <a:t>Target leverage of </a:t>
            </a:r>
            <a:r>
              <a:rPr lang="en-US" sz="1100" b="0" i="0" u="none" strike="noStrike" kern="0" cap="none" spc="0" normalizeH="0" baseline="0" noProof="0" dirty="0">
                <a:ln>
                  <a:noFill/>
                </a:ln>
                <a:effectLst/>
                <a:uLnTx/>
                <a:uFillTx/>
                <a:latin typeface="Arial" panose="02020603050405020304" pitchFamily="2"/>
                <a:ea typeface="ＭＳ Ｐゴシック"/>
                <a:cs typeface="Arial"/>
              </a:rPr>
              <a:t>25</a:t>
            </a:r>
            <a:r>
              <a:rPr lang="en-US" sz="1100" b="0" i="0" u="none" strike="noStrike" kern="0" cap="none" spc="0" normalizeH="0" baseline="0" noProof="0" dirty="0">
                <a:ln>
                  <a:noFill/>
                </a:ln>
                <a:effectLst/>
                <a:uLnTx/>
                <a:uFillTx/>
                <a:latin typeface="Arial"/>
                <a:ea typeface="ＭＳ Ｐゴシック"/>
                <a:cs typeface="Arial"/>
              </a:rPr>
              <a:t>% - 28%</a:t>
            </a:r>
          </a:p>
          <a:p>
            <a:pPr marL="411480" indent="-219075" defTabSz="914400" fontAlgn="ctr">
              <a:spcAft>
                <a:spcPts val="300"/>
              </a:spcAft>
              <a:buClr>
                <a:schemeClr val="tx1"/>
              </a:buClr>
              <a:buSzPct val="50000"/>
              <a:buFont typeface="Wingdings"/>
              <a:buChar char="n"/>
              <a:defRPr/>
            </a:pPr>
            <a:r>
              <a:rPr lang="en-US" sz="1100" b="0" i="0" u="none" strike="noStrike" kern="0" cap="none" spc="0" normalizeH="0" baseline="0" noProof="0" dirty="0">
                <a:ln>
                  <a:noFill/>
                </a:ln>
                <a:effectLst/>
                <a:uLnTx/>
                <a:uFillTx/>
                <a:latin typeface="Arial"/>
                <a:ea typeface="ＭＳ Ｐゴシック"/>
                <a:cs typeface="Arial"/>
              </a:rPr>
              <a:t>Reported result of 32.0%</a:t>
            </a:r>
            <a:r>
              <a:rPr lang="en-US" sz="1100" b="0" i="0" u="none" strike="noStrike" kern="0" cap="none" spc="0" normalizeH="0" baseline="30000" noProof="0" dirty="0">
                <a:ln>
                  <a:noFill/>
                </a:ln>
                <a:effectLst/>
                <a:uLnTx/>
                <a:uFillTx/>
                <a:latin typeface="Arial"/>
                <a:ea typeface="ＭＳ Ｐゴシック"/>
                <a:cs typeface="Arial"/>
              </a:rPr>
              <a:t>2</a:t>
            </a:r>
            <a:r>
              <a:rPr lang="en-US" sz="1100" b="0" i="0" u="none" strike="noStrike" kern="0" cap="none" spc="0" normalizeH="0" baseline="0" noProof="0" dirty="0">
                <a:ln>
                  <a:noFill/>
                </a:ln>
                <a:effectLst/>
                <a:uLnTx/>
                <a:uFillTx/>
                <a:latin typeface="Arial"/>
                <a:ea typeface="ＭＳ Ｐゴシック"/>
                <a:cs typeface="Arial"/>
              </a:rPr>
              <a:t> includes $500 million note maturing May </a:t>
            </a:r>
            <a:r>
              <a:rPr lang="en-US" sz="1100" b="0" i="0" u="none" strike="noStrike" kern="0" cap="none" spc="0" normalizeH="0" baseline="0" noProof="0" dirty="0">
                <a:ln>
                  <a:noFill/>
                </a:ln>
                <a:solidFill>
                  <a:srgbClr val="000000"/>
                </a:solidFill>
                <a:effectLst/>
                <a:uLnTx/>
                <a:uFillTx/>
                <a:latin typeface="Arial"/>
                <a:ea typeface="ＭＳ Ｐゴシック"/>
                <a:cs typeface="Arial"/>
              </a:rPr>
              <a:t>2025, expected </a:t>
            </a:r>
            <a:r>
              <a:rPr lang="en-US" sz="1100" b="0" i="0" u="none" kern="0" cap="none" spc="0" normalizeH="0" baseline="0" noProof="0" dirty="0">
                <a:ln>
                  <a:noFill/>
                </a:ln>
                <a:solidFill>
                  <a:srgbClr val="000000"/>
                </a:solidFill>
                <a:effectLst/>
                <a:uLnTx/>
                <a:uFillTx/>
                <a:latin typeface="Arial"/>
                <a:ea typeface="ＭＳ Ｐゴシック"/>
                <a:cs typeface="Arial"/>
              </a:rPr>
              <a:t>to </a:t>
            </a:r>
            <a:r>
              <a:rPr lang="en-US" sz="1100" b="0" i="0" u="none" strike="noStrike" kern="0" cap="none" spc="0" normalizeH="0" baseline="0" noProof="0" dirty="0">
                <a:ln>
                  <a:noFill/>
                </a:ln>
                <a:solidFill>
                  <a:srgbClr val="000000"/>
                </a:solidFill>
                <a:effectLst/>
                <a:uLnTx/>
                <a:uFillTx/>
                <a:latin typeface="Arial"/>
                <a:ea typeface="ＭＳ Ｐゴシック"/>
                <a:cs typeface="Arial"/>
              </a:rPr>
              <a:t>be repaid with proceeds </a:t>
            </a:r>
            <a:r>
              <a:rPr lang="en-US" sz="1100" b="0" i="0" u="none" strike="noStrike" kern="0" cap="none" spc="0" normalizeH="0" baseline="0" noProof="0" dirty="0">
                <a:ln>
                  <a:noFill/>
                </a:ln>
                <a:effectLst/>
                <a:uLnTx/>
                <a:uFillTx/>
                <a:latin typeface="Arial"/>
                <a:ea typeface="ＭＳ Ｐゴシック"/>
                <a:cs typeface="Arial"/>
              </a:rPr>
              <a:t>from the recent $700 million debt issuance.  Excluding this note, debt to capital is 25.5%</a:t>
            </a:r>
            <a:r>
              <a:rPr lang="en-US" sz="1100" b="0" i="0" u="none" strike="noStrike" kern="0" cap="none" spc="0" normalizeH="0" baseline="30000" noProof="0" dirty="0">
                <a:ln>
                  <a:noFill/>
                </a:ln>
                <a:effectLst/>
                <a:uLnTx/>
                <a:uFillTx/>
                <a:latin typeface="Arial"/>
                <a:ea typeface="ＭＳ Ｐゴシック"/>
                <a:cs typeface="Arial"/>
              </a:rPr>
              <a:t>2</a:t>
            </a:r>
            <a:endParaRPr lang="en-US" sz="1100" b="0" i="0" u="none" strike="noStrike" kern="0" cap="none" spc="0" normalizeH="0" baseline="0" noProof="0" dirty="0">
              <a:ln>
                <a:noFill/>
              </a:ln>
              <a:effectLst/>
              <a:uLnTx/>
              <a:uFillTx/>
              <a:latin typeface="Arial"/>
              <a:ea typeface="ＭＳ Ｐゴシック"/>
              <a:cs typeface="Arial"/>
            </a:endParaRPr>
          </a:p>
          <a:p>
            <a:pPr marL="411480" marR="0" lvl="0" indent="-219075" defTabSz="914400" eaLnBrk="1" fontAlgn="ctr" latinLnBrk="0" hangingPunct="1">
              <a:lnSpc>
                <a:spcPct val="100000"/>
              </a:lnSpc>
              <a:spcAft>
                <a:spcPts val="300"/>
              </a:spcAft>
              <a:buClr>
                <a:schemeClr val="tx1"/>
              </a:buClr>
              <a:buSzPct val="50000"/>
              <a:buFont typeface="Wingdings"/>
              <a:buChar char="n"/>
              <a:tabLst/>
              <a:defRPr/>
            </a:pPr>
            <a:r>
              <a:rPr lang="en-US" sz="1100" b="0" i="0" u="none" strike="noStrike" kern="0" cap="none" spc="0" normalizeH="0" baseline="0" noProof="0" dirty="0">
                <a:ln>
                  <a:noFill/>
                </a:ln>
                <a:effectLst/>
                <a:uLnTx/>
                <a:uFillTx/>
                <a:latin typeface="Arial"/>
                <a:ea typeface="ＭＳ Ｐゴシック"/>
                <a:cs typeface="Arial"/>
              </a:rPr>
              <a:t>Debt covenant ceiling of </a:t>
            </a:r>
            <a:r>
              <a:rPr lang="en-US" sz="1100" b="0" i="0" u="none" strike="noStrike" kern="0" cap="none" spc="0" normalizeH="0" baseline="0" noProof="0" dirty="0">
                <a:ln>
                  <a:noFill/>
                </a:ln>
                <a:effectLst/>
                <a:uLnTx/>
                <a:uFillTx/>
                <a:latin typeface="Arial" panose="02020603050405020304" pitchFamily="2"/>
                <a:ea typeface="ＭＳ Ｐゴシック"/>
                <a:cs typeface="Arial"/>
              </a:rPr>
              <a:t>35</a:t>
            </a:r>
            <a:r>
              <a:rPr lang="en-US" sz="1100" b="0" i="0" u="none" strike="noStrike" kern="0" cap="none" spc="0" normalizeH="0" baseline="0" noProof="0" dirty="0">
                <a:ln>
                  <a:noFill/>
                </a:ln>
                <a:effectLst/>
                <a:uLnTx/>
                <a:uFillTx/>
                <a:latin typeface="Arial"/>
                <a:ea typeface="ＭＳ Ｐゴシック"/>
                <a:cs typeface="Arial"/>
              </a:rPr>
              <a:t>%</a:t>
            </a:r>
          </a:p>
          <a:p>
            <a:pPr marL="411480" indent="-219075" defTabSz="914400" fontAlgn="ctr">
              <a:spcAft>
                <a:spcPts val="300"/>
              </a:spcAft>
              <a:buClr>
                <a:schemeClr val="tx1"/>
              </a:buClr>
              <a:buSzPct val="50000"/>
              <a:buFont typeface="Wingdings"/>
              <a:buChar char="n"/>
              <a:defRPr/>
            </a:pPr>
            <a:r>
              <a:rPr lang="en-US" sz="1100" kern="0" dirty="0">
                <a:latin typeface="Arial"/>
                <a:ea typeface="ＭＳ Ｐゴシック"/>
                <a:cs typeface="Arial"/>
              </a:rPr>
              <a:t>$180</a:t>
            </a:r>
            <a:r>
              <a:rPr lang="en-US" sz="1100" kern="0" dirty="0">
                <a:latin typeface="Arial" panose="02020603050405020304" pitchFamily="2"/>
              </a:rPr>
              <a:t> </a:t>
            </a:r>
            <a:r>
              <a:rPr lang="en-US" sz="1100" kern="0" dirty="0">
                <a:latin typeface="Arial"/>
                <a:ea typeface="ＭＳ Ｐゴシック"/>
                <a:cs typeface="Arial"/>
              </a:rPr>
              <a:t>million in debt</a:t>
            </a:r>
            <a:r>
              <a:rPr lang="en-US" sz="1100" b="0" i="0" u="none" strike="noStrike" kern="0" cap="none" spc="0" normalizeH="0" baseline="0" noProof="0" dirty="0">
                <a:ln>
                  <a:noFill/>
                </a:ln>
                <a:effectLst/>
                <a:uLnTx/>
                <a:uFillTx/>
                <a:latin typeface="Arial"/>
                <a:ea typeface="ＭＳ Ｐゴシック"/>
                <a:cs typeface="Arial"/>
              </a:rPr>
              <a:t> capacity </a:t>
            </a:r>
            <a:r>
              <a:rPr lang="en-US" sz="1100" kern="0" dirty="0">
                <a:latin typeface="Arial"/>
                <a:ea typeface="ＭＳ Ｐゴシック"/>
                <a:cs typeface="Arial"/>
              </a:rPr>
              <a:t>to top of target</a:t>
            </a:r>
            <a:r>
              <a:rPr lang="en-US" sz="1100" b="0" i="0" u="none" strike="noStrike" kern="0" cap="none" spc="0" normalizeH="0" baseline="0" noProof="0" dirty="0">
                <a:ln>
                  <a:noFill/>
                </a:ln>
                <a:effectLst/>
                <a:uLnTx/>
                <a:uFillTx/>
                <a:latin typeface="Arial"/>
                <a:ea typeface="ＭＳ Ｐゴシック"/>
                <a:cs typeface="Arial"/>
              </a:rPr>
              <a:t> leverage</a:t>
            </a:r>
            <a:r>
              <a:rPr lang="en-US" sz="1100" kern="0" dirty="0">
                <a:latin typeface="Arial"/>
                <a:ea typeface="ＭＳ Ｐゴシック"/>
                <a:cs typeface="Arial"/>
              </a:rPr>
              <a:t> range, assuming repayment of 2025 Notes</a:t>
            </a:r>
            <a:endParaRPr lang="en-US" sz="1100" b="0" i="0" u="none" strike="noStrike" kern="0" cap="none" spc="0" normalizeH="0" baseline="0" noProof="0" dirty="0">
              <a:ln>
                <a:noFill/>
              </a:ln>
              <a:effectLst/>
              <a:uLnTx/>
              <a:uFillTx/>
              <a:latin typeface="Arial"/>
              <a:ea typeface="ＭＳ Ｐゴシック"/>
              <a:cs typeface="Arial"/>
            </a:endParaRPr>
          </a:p>
        </p:txBody>
      </p:sp>
      <p:sp>
        <p:nvSpPr>
          <p:cNvPr id="16" name="Rectangle 15">
            <a:extLst>
              <a:ext uri="{FF2B5EF4-FFF2-40B4-BE49-F238E27FC236}">
                <a16:creationId xmlns:a16="http://schemas.microsoft.com/office/drawing/2014/main" id="{E3D193ED-8022-07A0-4C68-D106672C6CD2}"/>
              </a:ext>
            </a:extLst>
          </p:cNvPr>
          <p:cNvSpPr/>
          <p:nvPr/>
        </p:nvSpPr>
        <p:spPr bwMode="auto">
          <a:xfrm>
            <a:off x="4066707" y="3130877"/>
            <a:ext cx="4654442" cy="1045337"/>
          </a:xfrm>
          <a:prstGeom prst="rect">
            <a:avLst/>
          </a:prstGeom>
          <a:no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marL="411480" indent="-219075">
              <a:spcBef>
                <a:spcPts val="300"/>
              </a:spcBef>
              <a:spcAft>
                <a:spcPts val="300"/>
              </a:spcAft>
              <a:buClr>
                <a:schemeClr val="tx1"/>
              </a:buClr>
              <a:buSzPct val="50000"/>
              <a:buFont typeface="Wingdings"/>
              <a:buChar char="n"/>
              <a:defRPr/>
            </a:pPr>
            <a:r>
              <a:rPr lang="en-US" sz="1100" kern="0">
                <a:latin typeface="Arial"/>
                <a:ea typeface="ＭＳ Ｐゴシック"/>
                <a:cs typeface="Arial"/>
              </a:rPr>
              <a:t>Target minimum holding company liquidity of $</a:t>
            </a:r>
            <a:r>
              <a:rPr lang="en-US" sz="1100" kern="0">
                <a:latin typeface="Arial" panose="02020603050405020304" pitchFamily="2"/>
                <a:ea typeface="ＭＳ Ｐゴシック"/>
                <a:cs typeface="Arial"/>
              </a:rPr>
              <a:t>150</a:t>
            </a:r>
            <a:r>
              <a:rPr lang="en-US" sz="1100" kern="0">
                <a:latin typeface="Arial"/>
                <a:ea typeface="ＭＳ Ｐゴシック"/>
                <a:cs typeface="Arial"/>
              </a:rPr>
              <a:t> million</a:t>
            </a:r>
          </a:p>
          <a:p>
            <a:pPr marL="411480" indent="-219075" eaLnBrk="1" fontAlgn="auto" hangingPunct="1">
              <a:spcBef>
                <a:spcPts val="300"/>
              </a:spcBef>
              <a:spcAft>
                <a:spcPts val="300"/>
              </a:spcAft>
              <a:buClr>
                <a:schemeClr val="tx1"/>
              </a:buClr>
              <a:buSzPct val="50000"/>
              <a:buFont typeface="Wingdings"/>
              <a:buChar char="n"/>
              <a:defRPr/>
            </a:pPr>
            <a:r>
              <a:rPr lang="en-US" sz="1100" kern="0">
                <a:latin typeface="Arial"/>
                <a:ea typeface="ＭＳ Ｐゴシック"/>
                <a:cs typeface="Arial"/>
              </a:rPr>
              <a:t>Liquidity backstopped by $</a:t>
            </a:r>
            <a:r>
              <a:rPr lang="en-US" sz="1100" kern="0">
                <a:latin typeface="Arial" panose="02020603050405020304" pitchFamily="2"/>
                <a:ea typeface="ＭＳ Ｐゴシック"/>
                <a:cs typeface="Arial"/>
              </a:rPr>
              <a:t>250</a:t>
            </a:r>
            <a:r>
              <a:rPr lang="en-US" sz="1100" kern="0">
                <a:latin typeface="Arial"/>
                <a:ea typeface="ＭＳ Ｐゴシック"/>
                <a:cs typeface="Arial"/>
              </a:rPr>
              <a:t> million undrawn revolver</a:t>
            </a:r>
          </a:p>
          <a:p>
            <a:pPr marL="411480" indent="-219075" eaLnBrk="1" fontAlgn="auto" hangingPunct="1">
              <a:spcBef>
                <a:spcPts val="300"/>
              </a:spcBef>
              <a:spcAft>
                <a:spcPts val="300"/>
              </a:spcAft>
              <a:buClr>
                <a:schemeClr val="tx1"/>
              </a:buClr>
              <a:buSzPct val="50000"/>
              <a:buFont typeface="Wingdings"/>
              <a:buChar char="n"/>
              <a:defRPr/>
            </a:pPr>
            <a:r>
              <a:rPr lang="en-US" sz="1100" kern="0">
                <a:latin typeface="Arial"/>
                <a:ea typeface="ＭＳ Ｐゴシック"/>
                <a:cs typeface="Arial"/>
              </a:rPr>
              <a:t>Issued $700 million in senior unsecured notes in the quarter, $500 million earmarked for repayment of May 2025 maturity</a:t>
            </a:r>
          </a:p>
          <a:p>
            <a:pPr marL="411480" indent="-219075" eaLnBrk="1" fontAlgn="auto" hangingPunct="1">
              <a:spcBef>
                <a:spcPts val="300"/>
              </a:spcBef>
              <a:spcAft>
                <a:spcPts val="300"/>
              </a:spcAft>
              <a:buClr>
                <a:schemeClr val="tx1"/>
              </a:buClr>
              <a:buSzPct val="50000"/>
              <a:buFont typeface="Wingdings"/>
              <a:buChar char="n"/>
              <a:defRPr/>
            </a:pPr>
            <a:r>
              <a:rPr lang="en-US" sz="1100" kern="0">
                <a:latin typeface="Arial"/>
                <a:ea typeface="ＭＳ Ｐゴシック"/>
                <a:cs typeface="Arial"/>
              </a:rPr>
              <a:t>Staggered debt maturities in 2029 and 2034</a:t>
            </a:r>
            <a:endParaRPr lang="en-US" sz="1100" strike="sngStrike" kern="0">
              <a:latin typeface="Arial"/>
              <a:ea typeface="ＭＳ Ｐゴシック"/>
              <a:cs typeface="Arial"/>
            </a:endParaRPr>
          </a:p>
        </p:txBody>
      </p:sp>
      <p:sp>
        <p:nvSpPr>
          <p:cNvPr id="17" name="Rectangle 16">
            <a:extLst>
              <a:ext uri="{FF2B5EF4-FFF2-40B4-BE49-F238E27FC236}">
                <a16:creationId xmlns:a16="http://schemas.microsoft.com/office/drawing/2014/main" id="{71EE119A-C9B9-FD23-3D79-2A0D5961DE03}"/>
              </a:ext>
            </a:extLst>
          </p:cNvPr>
          <p:cNvSpPr/>
          <p:nvPr/>
        </p:nvSpPr>
        <p:spPr>
          <a:xfrm>
            <a:off x="0" y="298927"/>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Rectangle 20">
            <a:extLst>
              <a:ext uri="{FF2B5EF4-FFF2-40B4-BE49-F238E27FC236}">
                <a16:creationId xmlns:a16="http://schemas.microsoft.com/office/drawing/2014/main" id="{B224DB3D-AB3C-B437-4A20-F7D8B6813CFB}"/>
              </a:ext>
            </a:extLst>
          </p:cNvPr>
          <p:cNvSpPr/>
          <p:nvPr/>
        </p:nvSpPr>
        <p:spPr>
          <a:xfrm>
            <a:off x="408663" y="298927"/>
            <a:ext cx="4333458" cy="418051"/>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0CDD07B6-D129-7006-6555-1F3C8CFA7C28}"/>
              </a:ext>
            </a:extLst>
          </p:cNvPr>
          <p:cNvSpPr txBox="1">
            <a:spLocks/>
          </p:cNvSpPr>
          <p:nvPr/>
        </p:nvSpPr>
        <p:spPr>
          <a:xfrm>
            <a:off x="557461" y="361481"/>
            <a:ext cx="5231867" cy="352098"/>
          </a:xfrm>
          <a:prstGeom prst="rect">
            <a:avLst/>
          </a:prstGeom>
        </p:spPr>
        <p:txBody>
          <a:bodyPr lIns="0" tIns="45720" rIns="91440" bIns="45720" anchor="t">
            <a:noAutofit/>
          </a:bodyPr>
          <a:lstStyle>
            <a:lvl1pPr algn="l" defTabSz="914400" rtl="0" eaLnBrk="1" latinLnBrk="0" hangingPunct="1">
              <a:lnSpc>
                <a:spcPct val="90000"/>
              </a:lnSpc>
              <a:spcBef>
                <a:spcPct val="0"/>
              </a:spcBef>
              <a:buNone/>
              <a:defRPr sz="2000" b="1" kern="1200">
                <a:solidFill>
                  <a:schemeClr val="accent1"/>
                </a:solidFill>
                <a:latin typeface="Arial" panose="020B0604020202020204" pitchFamily="34" charset="0"/>
                <a:ea typeface="+mj-ea"/>
                <a:cs typeface="Arial" panose="020B0604020202020204" pitchFamily="34" charset="0"/>
              </a:defRPr>
            </a:lvl1pPr>
          </a:lstStyle>
          <a:p>
            <a:r>
              <a:rPr lang="en-US" sz="1800" b="0">
                <a:solidFill>
                  <a:schemeClr val="bg1"/>
                </a:solidFill>
                <a:latin typeface="Arial"/>
                <a:cs typeface="Arial"/>
              </a:rPr>
              <a:t>CAPITAL AND LIQUIDITY OVERVIEW</a:t>
            </a:r>
          </a:p>
        </p:txBody>
      </p:sp>
      <p:sp>
        <p:nvSpPr>
          <p:cNvPr id="23" name="Text Placeholder 2">
            <a:extLst>
              <a:ext uri="{FF2B5EF4-FFF2-40B4-BE49-F238E27FC236}">
                <a16:creationId xmlns:a16="http://schemas.microsoft.com/office/drawing/2014/main" id="{A451DBEB-EF46-2CA7-4E4F-73B11BC08F62}"/>
              </a:ext>
            </a:extLst>
          </p:cNvPr>
          <p:cNvSpPr txBox="1">
            <a:spLocks/>
          </p:cNvSpPr>
          <p:nvPr/>
        </p:nvSpPr>
        <p:spPr>
          <a:xfrm>
            <a:off x="457204" y="837726"/>
            <a:ext cx="8762404" cy="3108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a:t>Capital and liquidity remain above target levels</a:t>
            </a:r>
          </a:p>
        </p:txBody>
      </p:sp>
      <p:cxnSp>
        <p:nvCxnSpPr>
          <p:cNvPr id="24" name="Straight Connector 23">
            <a:extLst>
              <a:ext uri="{FF2B5EF4-FFF2-40B4-BE49-F238E27FC236}">
                <a16:creationId xmlns:a16="http://schemas.microsoft.com/office/drawing/2014/main" id="{C7417FF2-6D4F-AC60-9737-628DC50EDC58}"/>
              </a:ext>
            </a:extLst>
          </p:cNvPr>
          <p:cNvCxnSpPr>
            <a:cxnSpLocks/>
          </p:cNvCxnSpPr>
          <p:nvPr/>
        </p:nvCxnSpPr>
        <p:spPr>
          <a:xfrm>
            <a:off x="642522" y="1824131"/>
            <a:ext cx="27432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4E4B47-3D0F-A852-A70B-84E0C60DFCC5}"/>
              </a:ext>
            </a:extLst>
          </p:cNvPr>
          <p:cNvCxnSpPr>
            <a:cxnSpLocks/>
          </p:cNvCxnSpPr>
          <p:nvPr/>
        </p:nvCxnSpPr>
        <p:spPr>
          <a:xfrm>
            <a:off x="631889" y="3330190"/>
            <a:ext cx="27432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74D9F0-B706-7607-2BCE-9F289F942969}"/>
              </a:ext>
            </a:extLst>
          </p:cNvPr>
          <p:cNvCxnSpPr>
            <a:cxnSpLocks/>
          </p:cNvCxnSpPr>
          <p:nvPr/>
        </p:nvCxnSpPr>
        <p:spPr>
          <a:xfrm>
            <a:off x="631889" y="4867719"/>
            <a:ext cx="27432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EB2808B-5BEA-1D2B-6C09-FBD56E9B815D}"/>
              </a:ext>
            </a:extLst>
          </p:cNvPr>
          <p:cNvSpPr/>
          <p:nvPr/>
        </p:nvSpPr>
        <p:spPr bwMode="auto">
          <a:xfrm flipH="1">
            <a:off x="3081840" y="4949376"/>
            <a:ext cx="342076" cy="168534"/>
          </a:xfrm>
          <a:prstGeom prst="rect">
            <a:avLst/>
          </a:prstGeom>
          <a:noFill/>
          <a:ln w="19050" cap="flat" cmpd="sng" algn="ctr">
            <a:solidFill>
              <a:srgbClr val="00B050"/>
            </a:solidFill>
            <a:prstDash val="sysDash"/>
            <a:round/>
            <a:headEnd type="none" w="med" len="med"/>
            <a:tailEnd type="none" w="med" len="med"/>
          </a:ln>
          <a:effectLst/>
        </p:spPr>
        <p:txBody>
          <a:bodyPr vert="horz" wrap="square" lIns="0" tIns="0" rIns="0" bIns="0" numCol="1" rtlCol="0" anchor="ctr" anchorCtr="1"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bg1"/>
              </a:solidFill>
              <a:effectLst/>
              <a:latin typeface="+mn-lt"/>
              <a:ea typeface="ＭＳ Ｐゴシック" pitchFamily="-80" charset="-128"/>
              <a:cs typeface="Arial" panose="020B0604020202020204" pitchFamily="34" charset="0"/>
            </a:endParaRPr>
          </a:p>
        </p:txBody>
      </p:sp>
      <p:sp>
        <p:nvSpPr>
          <p:cNvPr id="6" name="TextBox 1">
            <a:extLst>
              <a:ext uri="{FF2B5EF4-FFF2-40B4-BE49-F238E27FC236}">
                <a16:creationId xmlns:a16="http://schemas.microsoft.com/office/drawing/2014/main" id="{A6C49B91-79D2-07E0-86C3-52AC94A6A729}"/>
              </a:ext>
            </a:extLst>
          </p:cNvPr>
          <p:cNvSpPr txBox="1"/>
          <p:nvPr/>
        </p:nvSpPr>
        <p:spPr>
          <a:xfrm>
            <a:off x="3022431" y="4937981"/>
            <a:ext cx="519707" cy="1756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a:solidFill>
                  <a:schemeClr val="bg1"/>
                </a:solidFill>
                <a:latin typeface="Arial" panose="020B0604020202020204" pitchFamily="34" charset="0"/>
                <a:cs typeface="Arial" panose="020B0604020202020204" pitchFamily="34" charset="0"/>
              </a:rPr>
              <a:t>25.5%</a:t>
            </a:r>
          </a:p>
        </p:txBody>
      </p:sp>
      <p:sp>
        <p:nvSpPr>
          <p:cNvPr id="9" name="Rectangle 8">
            <a:extLst>
              <a:ext uri="{FF2B5EF4-FFF2-40B4-BE49-F238E27FC236}">
                <a16:creationId xmlns:a16="http://schemas.microsoft.com/office/drawing/2014/main" id="{AD3B20FB-F2F2-2F7A-D2C8-E521F31BFED0}"/>
              </a:ext>
            </a:extLst>
          </p:cNvPr>
          <p:cNvSpPr/>
          <p:nvPr/>
        </p:nvSpPr>
        <p:spPr bwMode="auto">
          <a:xfrm flipH="1">
            <a:off x="4121346" y="5886521"/>
            <a:ext cx="342076" cy="168534"/>
          </a:xfrm>
          <a:prstGeom prst="rect">
            <a:avLst/>
          </a:prstGeom>
          <a:noFill/>
          <a:ln w="19050" cap="flat" cmpd="sng" algn="ctr">
            <a:solidFill>
              <a:srgbClr val="00B050"/>
            </a:solidFill>
            <a:prstDash val="sysDash"/>
            <a:round/>
            <a:headEnd type="none" w="med" len="med"/>
            <a:tailEnd type="none" w="med" len="med"/>
          </a:ln>
          <a:effectLst/>
        </p:spPr>
        <p:txBody>
          <a:bodyPr vert="horz" wrap="square" lIns="0" tIns="0" rIns="0" bIns="0" numCol="1" rtlCol="0" anchor="ctr" anchorCtr="1"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bg1"/>
              </a:solidFill>
              <a:effectLst/>
              <a:latin typeface="+mn-lt"/>
              <a:ea typeface="ＭＳ Ｐゴシック" pitchFamily="-80" charset="-128"/>
              <a:cs typeface="Arial" panose="020B0604020202020204" pitchFamily="34" charset="0"/>
            </a:endParaRPr>
          </a:p>
        </p:txBody>
      </p:sp>
      <p:sp>
        <p:nvSpPr>
          <p:cNvPr id="14" name="Text Box 23">
            <a:extLst>
              <a:ext uri="{FF2B5EF4-FFF2-40B4-BE49-F238E27FC236}">
                <a16:creationId xmlns:a16="http://schemas.microsoft.com/office/drawing/2014/main" id="{B686FEEE-7CC9-651C-6876-1D38C0A3E23A}"/>
              </a:ext>
            </a:extLst>
          </p:cNvPr>
          <p:cNvSpPr txBox="1">
            <a:spLocks noChangeArrowheads="1"/>
          </p:cNvSpPr>
          <p:nvPr/>
        </p:nvSpPr>
        <p:spPr bwMode="auto">
          <a:xfrm>
            <a:off x="4464745" y="5844398"/>
            <a:ext cx="4460891" cy="261610"/>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sz="1100" i="0">
                <a:solidFill>
                  <a:srgbClr val="000000"/>
                </a:solidFill>
                <a:latin typeface="Arial"/>
                <a:cs typeface="Arial"/>
              </a:rPr>
              <a:t>Debt to capital</a:t>
            </a:r>
            <a:r>
              <a:rPr lang="en-US" sz="1100" i="0" baseline="30000">
                <a:solidFill>
                  <a:srgbClr val="000000"/>
                </a:solidFill>
                <a:latin typeface="Arial"/>
                <a:cs typeface="Arial"/>
              </a:rPr>
              <a:t>2</a:t>
            </a:r>
            <a:r>
              <a:rPr lang="en-US" sz="1100" i="0">
                <a:solidFill>
                  <a:srgbClr val="000000"/>
                </a:solidFill>
                <a:latin typeface="Arial"/>
                <a:cs typeface="Arial"/>
              </a:rPr>
              <a:t> excluding $500 million note maturing May 2025</a:t>
            </a:r>
            <a:endParaRPr lang="en-US" sz="1100" i="0">
              <a:solidFill>
                <a:srgbClr val="000000"/>
              </a:solidFill>
              <a:latin typeface="Arial" panose="020B0604020202020204" pitchFamily="34" charset="0"/>
            </a:endParaRPr>
          </a:p>
        </p:txBody>
      </p:sp>
    </p:spTree>
    <p:extLst>
      <p:ext uri="{BB962C8B-B14F-4D97-AF65-F5344CB8AC3E}">
        <p14:creationId xmlns:p14="http://schemas.microsoft.com/office/powerpoint/2010/main" val="199043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B48615-AB76-09D7-F341-2C56209410F6}"/>
              </a:ext>
            </a:extLst>
          </p:cNvPr>
          <p:cNvSpPr/>
          <p:nvPr/>
        </p:nvSpPr>
        <p:spPr>
          <a:xfrm>
            <a:off x="443484" y="3470076"/>
            <a:ext cx="8257032" cy="22445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FDFBDD96-CCD1-A75D-95ED-661DACCF69E8}"/>
              </a:ext>
            </a:extLst>
          </p:cNvPr>
          <p:cNvSpPr/>
          <p:nvPr/>
        </p:nvSpPr>
        <p:spPr>
          <a:xfrm>
            <a:off x="447444" y="1510573"/>
            <a:ext cx="8257032" cy="18638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 Placeholder 12">
            <a:extLst>
              <a:ext uri="{FF2B5EF4-FFF2-40B4-BE49-F238E27FC236}">
                <a16:creationId xmlns:a16="http://schemas.microsoft.com/office/drawing/2014/main" id="{FA55F9A7-6F1C-41B0-23A4-7DCF5F60FC9A}"/>
              </a:ext>
            </a:extLst>
          </p:cNvPr>
          <p:cNvSpPr txBox="1">
            <a:spLocks/>
          </p:cNvSpPr>
          <p:nvPr/>
        </p:nvSpPr>
        <p:spPr>
          <a:xfrm>
            <a:off x="3019372" y="1627623"/>
            <a:ext cx="2670463" cy="420624"/>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Earnings</a:t>
            </a:r>
            <a:endParaRPr kumimoji="0" lang="en-US" sz="1400" b="1" i="0" u="none" strike="noStrike" kern="0" cap="none" spc="0" normalizeH="0" baseline="30000" noProof="0">
              <a:ln>
                <a:noFill/>
              </a:ln>
              <a:effectLst/>
              <a:uLnTx/>
              <a:uFillTx/>
              <a:latin typeface="Arial" panose="020B0604020202020204" pitchFamily="34" charset="0"/>
              <a:ea typeface="+mn-ea"/>
              <a:cs typeface="Arial" panose="020B0604020202020204" pitchFamily="34" charset="0"/>
            </a:endParaRPr>
          </a:p>
        </p:txBody>
      </p:sp>
      <p:sp>
        <p:nvSpPr>
          <p:cNvPr id="28" name="Text Placeholder 4">
            <a:extLst>
              <a:ext uri="{FF2B5EF4-FFF2-40B4-BE49-F238E27FC236}">
                <a16:creationId xmlns:a16="http://schemas.microsoft.com/office/drawing/2014/main" id="{DF1D879A-4F45-6982-EAF0-0AD435128A72}"/>
              </a:ext>
            </a:extLst>
          </p:cNvPr>
          <p:cNvSpPr txBox="1">
            <a:spLocks/>
          </p:cNvSpPr>
          <p:nvPr/>
        </p:nvSpPr>
        <p:spPr>
          <a:xfrm>
            <a:off x="3112198" y="2153410"/>
            <a:ext cx="4264168" cy="1365016"/>
          </a:xfrm>
          <a:prstGeom prst="rect">
            <a:avLst/>
          </a:prstGeom>
        </p:spPr>
        <p:txBody>
          <a:bodyPr lIns="68580" tIns="34290" rIns="68580" bIns="34290" anchor="t">
            <a:noAutofit/>
          </a:bodyPr>
          <a:lstStyle>
            <a:lvl1pPr marL="171450" indent="-171450" algn="l" defTabSz="685800" rtl="0" eaLnBrk="1" latinLnBrk="0" hangingPunct="1">
              <a:lnSpc>
                <a:spcPct val="100000"/>
              </a:lnSpc>
              <a:spcBef>
                <a:spcPts val="750"/>
              </a:spcBef>
              <a:buClr>
                <a:schemeClr val="accent1"/>
              </a:buClr>
              <a:buFont typeface="Wingdings" pitchFamily="2" charset="2"/>
              <a:buChar char="§"/>
              <a:defRPr sz="12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System Font Regular"/>
              <a:buChar char="⁃"/>
              <a:defRPr sz="10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750"/>
              </a:spcBef>
              <a:spcAft>
                <a:spcPts val="0"/>
              </a:spcAft>
              <a:buClr>
                <a:schemeClr val="tx1"/>
              </a:buClr>
              <a:buSzTx/>
              <a:buFont typeface="Wingdings" pitchFamily="2" charset="2"/>
              <a:buChar char="§"/>
              <a:tabLst/>
              <a:defRPr/>
            </a:pPr>
            <a:r>
              <a:rPr kumimoji="0" lang="en-US" sz="1400" b="0" i="0" u="none" kern="1200" cap="none" spc="0" normalizeH="0" baseline="0" noProof="0" dirty="0">
                <a:ln>
                  <a:noFill/>
                </a:ln>
                <a:effectLst/>
                <a:uLnTx/>
                <a:uFillTx/>
                <a:latin typeface="Arial"/>
                <a:ea typeface="+mn-ea"/>
                <a:cs typeface="Arial"/>
              </a:rPr>
              <a:t>$</a:t>
            </a:r>
            <a:r>
              <a:rPr lang="en-US" sz="1400" kern="0" dirty="0">
                <a:solidFill>
                  <a:srgbClr val="000000"/>
                </a:solidFill>
                <a:latin typeface="Arial" panose="02020603050405020304" pitchFamily="2"/>
              </a:rPr>
              <a:t>3.30</a:t>
            </a:r>
            <a:r>
              <a:rPr kumimoji="0" lang="en-US" sz="1400" b="0" i="0" u="none" strike="noStrike" kern="1200" cap="none" spc="0" normalizeH="0" baseline="0" noProof="0" dirty="0">
                <a:ln>
                  <a:noFill/>
                </a:ln>
                <a:solidFill>
                  <a:srgbClr val="000000"/>
                </a:solidFill>
                <a:effectLst/>
                <a:uLnTx/>
                <a:uFillTx/>
                <a:latin typeface="Arial"/>
                <a:ea typeface="+mn-ea"/>
                <a:cs typeface="Arial"/>
              </a:rPr>
              <a:t> - $</a:t>
            </a:r>
            <a:r>
              <a:rPr lang="en-US" sz="1400" kern="0" dirty="0">
                <a:solidFill>
                  <a:srgbClr val="000000"/>
                </a:solidFill>
                <a:latin typeface="Arial" panose="02020603050405020304" pitchFamily="2"/>
              </a:rPr>
              <a:t>3.50 operating EPS</a:t>
            </a:r>
            <a:r>
              <a:rPr kumimoji="0" lang="en-US" sz="1400" b="0" i="0" u="none" strike="noStrike" kern="1200" cap="none" spc="0" normalizeH="0" baseline="0" noProof="0" dirty="0">
                <a:ln>
                  <a:noFill/>
                </a:ln>
                <a:solidFill>
                  <a:srgbClr val="000000"/>
                </a:solidFill>
                <a:effectLst/>
                <a:uLnTx/>
                <a:uFillTx/>
                <a:latin typeface="Arial"/>
                <a:ea typeface="+mn-ea"/>
                <a:cs typeface="Arial"/>
              </a:rPr>
              <a:t> </a:t>
            </a:r>
          </a:p>
          <a:p>
            <a:pPr marL="171450" marR="0" lvl="0" indent="-171450" algn="l" defTabSz="685800" rtl="0" eaLnBrk="1" fontAlgn="auto" latinLnBrk="0" hangingPunct="1">
              <a:lnSpc>
                <a:spcPct val="100000"/>
              </a:lnSpc>
              <a:spcBef>
                <a:spcPts val="750"/>
              </a:spcBef>
              <a:spcAft>
                <a:spcPts val="0"/>
              </a:spcAft>
              <a:buClr>
                <a:schemeClr val="tx1"/>
              </a:buClr>
              <a:buSzTx/>
              <a:buFont typeface="Wingdings" pitchFamily="2" charset="2"/>
              <a:buChar char="§"/>
              <a:tabLst/>
              <a:defRPr/>
            </a:pPr>
            <a:r>
              <a:rPr lang="en-US" sz="1400" kern="0" dirty="0">
                <a:latin typeface="Arial" panose="02020603050405020304" pitchFamily="2"/>
              </a:rPr>
              <a:t>19.0</a:t>
            </a:r>
            <a:r>
              <a:rPr kumimoji="0" lang="en-US" sz="1400" b="0" i="0" u="none" strike="noStrike" kern="1200" cap="none" spc="0" normalizeH="0" baseline="0" noProof="0" dirty="0">
                <a:ln>
                  <a:noFill/>
                </a:ln>
                <a:effectLst/>
                <a:uLnTx/>
                <a:uFillTx/>
                <a:latin typeface="Arial" panose="020B0604020202020204" pitchFamily="34" charset="0"/>
                <a:ea typeface="+mn-ea"/>
                <a:cs typeface="+mn-cs"/>
              </a:rPr>
              <a:t>% – </a:t>
            </a:r>
            <a:r>
              <a:rPr lang="en-US" sz="1400" kern="0" dirty="0">
                <a:latin typeface="Arial" panose="02020603050405020304" pitchFamily="2"/>
              </a:rPr>
              <a:t>19.2</a:t>
            </a:r>
            <a:r>
              <a:rPr kumimoji="0" lang="en-US" sz="1400" b="0" i="0" u="none" strike="noStrike" kern="1200" cap="none" spc="0" normalizeH="0" baseline="0" noProof="0" dirty="0">
                <a:ln>
                  <a:noFill/>
                </a:ln>
                <a:effectLst/>
                <a:uLnTx/>
                <a:uFillTx/>
                <a:latin typeface="Arial" panose="020B0604020202020204" pitchFamily="34" charset="0"/>
                <a:ea typeface="+mn-ea"/>
                <a:cs typeface="+mn-cs"/>
              </a:rPr>
              <a:t>% expense ratio</a:t>
            </a:r>
          </a:p>
          <a:p>
            <a:pPr marL="171450" marR="0" lvl="0" indent="-171450" algn="l" defTabSz="685800" rtl="0" eaLnBrk="1" fontAlgn="auto" latinLnBrk="0" hangingPunct="1">
              <a:lnSpc>
                <a:spcPct val="100000"/>
              </a:lnSpc>
              <a:spcBef>
                <a:spcPts val="750"/>
              </a:spcBef>
              <a:spcAft>
                <a:spcPts val="0"/>
              </a:spcAft>
              <a:buClr>
                <a:schemeClr val="tx1"/>
              </a:buClr>
              <a:buSzTx/>
              <a:buFont typeface="Wingdings" pitchFamily="2" charset="2"/>
              <a:buChar char="§"/>
              <a:tabLst/>
              <a:defRPr/>
            </a:pPr>
            <a:r>
              <a:rPr kumimoji="0" lang="en-US" sz="1400" b="0" i="0" u="none" strike="noStrike" kern="1200" cap="none" spc="0" normalizeH="0" baseline="0" noProof="0" dirty="0">
                <a:ln>
                  <a:noFill/>
                </a:ln>
                <a:effectLst/>
                <a:uLnTx/>
                <a:uFillTx/>
                <a:latin typeface="Arial" panose="020B0604020202020204" pitchFamily="34" charset="0"/>
                <a:ea typeface="+mn-ea"/>
                <a:cs typeface="+mn-cs"/>
              </a:rPr>
              <a:t>~</a:t>
            </a:r>
            <a:r>
              <a:rPr lang="en-US" sz="1400" kern="0" dirty="0">
                <a:latin typeface="Arial" panose="02020603050405020304" pitchFamily="2"/>
              </a:rPr>
              <a:t>23</a:t>
            </a:r>
            <a:r>
              <a:rPr kumimoji="0" lang="en-US" sz="1400" b="0" i="0" u="none" strike="noStrike" kern="1200" cap="none" spc="0" normalizeH="0" baseline="0" noProof="0" dirty="0">
                <a:ln>
                  <a:noFill/>
                </a:ln>
                <a:effectLst/>
                <a:uLnTx/>
                <a:uFillTx/>
                <a:latin typeface="Arial" panose="020B0604020202020204" pitchFamily="34" charset="0"/>
                <a:ea typeface="+mn-ea"/>
                <a:cs typeface="+mn-cs"/>
              </a:rPr>
              <a:t>% effective tax rate</a:t>
            </a:r>
          </a:p>
          <a:p>
            <a:pPr marL="0" marR="0" lvl="0" indent="0" algn="l" defTabSz="685800" rtl="0" eaLnBrk="1" fontAlgn="auto" latinLnBrk="0" hangingPunct="1">
              <a:lnSpc>
                <a:spcPct val="100000"/>
              </a:lnSpc>
              <a:spcBef>
                <a:spcPts val="0"/>
              </a:spcBef>
              <a:spcAft>
                <a:spcPts val="0"/>
              </a:spcAft>
              <a:buClr>
                <a:schemeClr val="tx1"/>
              </a:buClr>
              <a:buSzTx/>
              <a:buFont typeface="Wingdings" pitchFamily="2" charset="2"/>
              <a:buNone/>
              <a:tabLst/>
              <a:defRPr/>
            </a:pPr>
            <a:endParaRPr kumimoji="0" lang="en-US" sz="1400" b="0" i="0" u="none" strike="noStrike" kern="1200" cap="none" spc="0" normalizeH="0" baseline="0" noProof="0" dirty="0">
              <a:ln>
                <a:noFill/>
              </a:ln>
              <a:effectLst/>
              <a:uLnTx/>
              <a:uFillTx/>
              <a:latin typeface="Arial"/>
              <a:ea typeface="+mn-ea"/>
              <a:cs typeface="Arial"/>
            </a:endParaRPr>
          </a:p>
        </p:txBody>
      </p:sp>
      <p:sp>
        <p:nvSpPr>
          <p:cNvPr id="29" name="Text Placeholder 5">
            <a:extLst>
              <a:ext uri="{FF2B5EF4-FFF2-40B4-BE49-F238E27FC236}">
                <a16:creationId xmlns:a16="http://schemas.microsoft.com/office/drawing/2014/main" id="{A2A40E89-0779-7B19-6FB0-C1E037A7F860}"/>
              </a:ext>
            </a:extLst>
          </p:cNvPr>
          <p:cNvSpPr txBox="1">
            <a:spLocks/>
          </p:cNvSpPr>
          <p:nvPr/>
        </p:nvSpPr>
        <p:spPr>
          <a:xfrm>
            <a:off x="3105618" y="4172260"/>
            <a:ext cx="5533412" cy="1373907"/>
          </a:xfrm>
          <a:prstGeom prst="rect">
            <a:avLst/>
          </a:prstGeom>
        </p:spPr>
        <p:txBody>
          <a:bodyPr lIns="68580" tIns="34290" rIns="68580" bIns="34290" anchor="t">
            <a:noAutofit/>
          </a:bodyPr>
          <a:lstStyle>
            <a:lvl1pPr marL="171450" indent="-171450" algn="l" defTabSz="685800" rtl="0" eaLnBrk="1" latinLnBrk="0" hangingPunct="1">
              <a:lnSpc>
                <a:spcPct val="100000"/>
              </a:lnSpc>
              <a:spcBef>
                <a:spcPts val="750"/>
              </a:spcBef>
              <a:buClr>
                <a:schemeClr val="accent1"/>
              </a:buClr>
              <a:buFont typeface="Wingdings" pitchFamily="2" charset="2"/>
              <a:buChar char="§"/>
              <a:defRPr sz="12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System Font Regular"/>
              <a:buChar char="⁃"/>
              <a:defRPr sz="10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defRPr/>
            </a:pPr>
            <a:r>
              <a:rPr lang="en-US" sz="1400" spc="0" dirty="0">
                <a:latin typeface="Arial" panose="02020603050405020304" pitchFamily="2"/>
              </a:rPr>
              <a:t>$</a:t>
            </a:r>
            <a:r>
              <a:rPr lang="en-US" sz="1400" kern="0" dirty="0">
                <a:solidFill>
                  <a:srgbClr val="000000"/>
                </a:solidFill>
                <a:latin typeface="Arial" panose="02020603050405020304" pitchFamily="2"/>
              </a:rPr>
              <a:t>200</a:t>
            </a:r>
            <a:r>
              <a:rPr lang="en-US" sz="1400" spc="0" dirty="0">
                <a:solidFill>
                  <a:srgbClr val="000000"/>
                </a:solidFill>
                <a:latin typeface="Arial" panose="02020603050405020304" pitchFamily="2"/>
              </a:rPr>
              <a:t> – $</a:t>
            </a:r>
            <a:r>
              <a:rPr lang="en-US" sz="1400" kern="0" dirty="0">
                <a:solidFill>
                  <a:srgbClr val="000000"/>
                </a:solidFill>
                <a:latin typeface="Arial" panose="02020603050405020304" pitchFamily="2"/>
              </a:rPr>
              <a:t>250</a:t>
            </a:r>
            <a:r>
              <a:rPr lang="en-US" sz="1400" spc="0" dirty="0">
                <a:solidFill>
                  <a:srgbClr val="000000"/>
                </a:solidFill>
                <a:latin typeface="Arial" panose="02020603050405020304" pitchFamily="2"/>
              </a:rPr>
              <a:t> million excess cash flow to holding company</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a:p>
            <a:pPr marL="171450" marR="0" lvl="0" indent="-171450" algn="l" defTabSz="685800" rtl="0" eaLnBrk="1" fontAlgn="auto" latinLnBrk="0" hangingPunct="1">
              <a:lnSpc>
                <a:spcPct val="100000"/>
              </a:lnSpc>
              <a:spcBef>
                <a:spcPts val="750"/>
              </a:spcBef>
              <a:spcAft>
                <a:spcPts val="0"/>
              </a:spcAft>
              <a:buClr>
                <a:schemeClr val="tx1"/>
              </a:buClr>
              <a:buSzTx/>
              <a:buFont typeface="Wingdings" pitchFamily="2" charset="2"/>
              <a:buChar char="§"/>
              <a:tabLst/>
              <a:defRPr/>
            </a:pPr>
            <a:r>
              <a:rPr lang="en-US" sz="1400" kern="0" dirty="0">
                <a:solidFill>
                  <a:srgbClr val="000000"/>
                </a:solidFill>
                <a:latin typeface="Arial" panose="02020603050405020304" pitchFamily="2"/>
              </a:rPr>
              <a:t>375</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consolidated RBC ratio target</a:t>
            </a:r>
          </a:p>
          <a:p>
            <a:pPr marL="171450" marR="0" lvl="0" indent="-171450" algn="l" defTabSz="685800" rtl="0" eaLnBrk="1" fontAlgn="auto" latinLnBrk="0" hangingPunct="1">
              <a:lnSpc>
                <a:spcPct val="100000"/>
              </a:lnSpc>
              <a:spcBef>
                <a:spcPts val="750"/>
              </a:spcBef>
              <a:spcAft>
                <a:spcPts val="0"/>
              </a:spcAft>
              <a:buClr>
                <a:schemeClr val="tx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lang="en-US" sz="1400" kern="0" dirty="0">
                <a:solidFill>
                  <a:srgbClr val="000000"/>
                </a:solidFill>
                <a:latin typeface="Arial" panose="02020603050405020304" pitchFamily="2"/>
              </a:rPr>
              <a:t>150</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million minimum holding company liquidity</a:t>
            </a:r>
          </a:p>
          <a:p>
            <a:pPr marL="171450" marR="0" lvl="0" indent="-171450" algn="l" defTabSz="685800" rtl="0" eaLnBrk="1" fontAlgn="auto" latinLnBrk="0" hangingPunct="1">
              <a:lnSpc>
                <a:spcPct val="100000"/>
              </a:lnSpc>
              <a:spcBef>
                <a:spcPts val="750"/>
              </a:spcBef>
              <a:spcAft>
                <a:spcPts val="0"/>
              </a:spcAft>
              <a:buClr>
                <a:schemeClr val="tx1"/>
              </a:buClr>
              <a:buSzTx/>
              <a:buFont typeface="Wingdings" pitchFamily="2" charset="2"/>
              <a:buChar char="§"/>
              <a:tabLst/>
              <a:defRPr/>
            </a:pPr>
            <a:r>
              <a:rPr lang="en-US" sz="1400" kern="0" dirty="0">
                <a:solidFill>
                  <a:srgbClr val="000000"/>
                </a:solidFill>
                <a:latin typeface="Arial" panose="02020603050405020304" pitchFamily="2"/>
              </a:rPr>
              <a:t>25</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a:t>
            </a:r>
            <a:r>
              <a:rPr lang="en-US" sz="1400" kern="0" dirty="0">
                <a:solidFill>
                  <a:srgbClr val="000000"/>
                </a:solidFill>
                <a:latin typeface="Arial" panose="02020603050405020304" pitchFamily="2"/>
              </a:rPr>
              <a:t>28</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target leverage</a:t>
            </a:r>
          </a:p>
        </p:txBody>
      </p:sp>
      <p:pic>
        <p:nvPicPr>
          <p:cNvPr id="31" name="Picture 30">
            <a:extLst>
              <a:ext uri="{FF2B5EF4-FFF2-40B4-BE49-F238E27FC236}">
                <a16:creationId xmlns:a16="http://schemas.microsoft.com/office/drawing/2014/main" id="{4C77629C-8DBB-0E19-2289-27D4DED460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748108" y="4038771"/>
            <a:ext cx="914400" cy="914400"/>
          </a:xfrm>
          <a:prstGeom prst="rect">
            <a:avLst/>
          </a:prstGeom>
        </p:spPr>
      </p:pic>
      <p:pic>
        <p:nvPicPr>
          <p:cNvPr id="1026" name="Picture 2">
            <a:extLst>
              <a:ext uri="{FF2B5EF4-FFF2-40B4-BE49-F238E27FC236}">
                <a16:creationId xmlns:a16="http://schemas.microsoft.com/office/drawing/2014/main" id="{CB38C5ED-92C7-D0F3-C1D1-E8CE10124A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8108" y="200955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2">
            <a:extLst>
              <a:ext uri="{FF2B5EF4-FFF2-40B4-BE49-F238E27FC236}">
                <a16:creationId xmlns:a16="http://schemas.microsoft.com/office/drawing/2014/main" id="{8D219142-E9F4-484D-B37E-E0420323AA2E}"/>
              </a:ext>
            </a:extLst>
          </p:cNvPr>
          <p:cNvSpPr txBox="1">
            <a:spLocks/>
          </p:cNvSpPr>
          <p:nvPr/>
        </p:nvSpPr>
        <p:spPr>
          <a:xfrm>
            <a:off x="3005725" y="3627742"/>
            <a:ext cx="3359121" cy="420624"/>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kumimoji="0" lang="en-US" sz="14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Free Cash Flow / Excess Capital</a:t>
            </a:r>
            <a:endParaRPr kumimoji="0" lang="en-US" sz="1400" b="1" i="0" u="none" strike="noStrike" kern="0" cap="none" spc="0" normalizeH="0" baseline="30000" noProof="0">
              <a:ln>
                <a:noFill/>
              </a:ln>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AA8E732F-3B31-3088-7240-C10B92AD4D7F}"/>
              </a:ext>
            </a:extLst>
          </p:cNvPr>
          <p:cNvSpPr/>
          <p:nvPr/>
        </p:nvSpPr>
        <p:spPr>
          <a:xfrm>
            <a:off x="0" y="298927"/>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4" name="Rectangle 23">
            <a:extLst>
              <a:ext uri="{FF2B5EF4-FFF2-40B4-BE49-F238E27FC236}">
                <a16:creationId xmlns:a16="http://schemas.microsoft.com/office/drawing/2014/main" id="{3C1CAB71-800B-8AE1-8055-3A01A2BD8B8B}"/>
              </a:ext>
            </a:extLst>
          </p:cNvPr>
          <p:cNvSpPr/>
          <p:nvPr/>
        </p:nvSpPr>
        <p:spPr>
          <a:xfrm>
            <a:off x="408663" y="298927"/>
            <a:ext cx="2080013" cy="418051"/>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BC489B1B-081B-D508-277A-44BBCD0E7711}"/>
              </a:ext>
            </a:extLst>
          </p:cNvPr>
          <p:cNvSpPr txBox="1">
            <a:spLocks/>
          </p:cNvSpPr>
          <p:nvPr/>
        </p:nvSpPr>
        <p:spPr>
          <a:xfrm>
            <a:off x="557461" y="361481"/>
            <a:ext cx="6073519" cy="352098"/>
          </a:xfrm>
          <a:prstGeom prst="rect">
            <a:avLst/>
          </a:prstGeom>
        </p:spPr>
        <p:txBody>
          <a:bodyPr lIns="0" tIns="45720" rIns="91440" bIns="45720" anchor="t">
            <a:noAutofit/>
          </a:bodyPr>
          <a:lstStyle>
            <a:lvl1pPr algn="l" defTabSz="914400" rtl="0" eaLnBrk="1" latinLnBrk="0" hangingPunct="1">
              <a:lnSpc>
                <a:spcPct val="90000"/>
              </a:lnSpc>
              <a:spcBef>
                <a:spcPct val="0"/>
              </a:spcBef>
              <a:buNone/>
              <a:defRPr sz="2000" b="1" kern="1200">
                <a:solidFill>
                  <a:schemeClr val="accent1"/>
                </a:solidFill>
                <a:latin typeface="Arial" panose="020B0604020202020204" pitchFamily="34" charset="0"/>
                <a:ea typeface="+mj-ea"/>
                <a:cs typeface="Arial" panose="020B0604020202020204" pitchFamily="34" charset="0"/>
              </a:defRPr>
            </a:lvl1pPr>
          </a:lstStyle>
          <a:p>
            <a:r>
              <a:rPr lang="en-US" sz="1800" b="0">
                <a:solidFill>
                  <a:schemeClr val="bg1"/>
                </a:solidFill>
                <a:latin typeface="Arial"/>
                <a:cs typeface="Arial"/>
              </a:rPr>
              <a:t>2024 OUTLOOK</a:t>
            </a:r>
            <a:endParaRPr lang="en-US" sz="1400" b="0" baseline="30000">
              <a:solidFill>
                <a:schemeClr val="bg2"/>
              </a:solidFill>
              <a:latin typeface="Arial"/>
              <a:cs typeface="Arial"/>
            </a:endParaRPr>
          </a:p>
        </p:txBody>
      </p:sp>
      <p:sp>
        <p:nvSpPr>
          <p:cNvPr id="26" name="Text Placeholder 2">
            <a:extLst>
              <a:ext uri="{FF2B5EF4-FFF2-40B4-BE49-F238E27FC236}">
                <a16:creationId xmlns:a16="http://schemas.microsoft.com/office/drawing/2014/main" id="{DD64D7C2-6055-2D4C-49DD-DE61CD270DEF}"/>
              </a:ext>
            </a:extLst>
          </p:cNvPr>
          <p:cNvSpPr txBox="1">
            <a:spLocks/>
          </p:cNvSpPr>
          <p:nvPr/>
        </p:nvSpPr>
        <p:spPr>
          <a:xfrm>
            <a:off x="476099" y="946856"/>
            <a:ext cx="8087871" cy="376977"/>
          </a:xfrm>
          <a:prstGeom prst="rect">
            <a:avLst/>
          </a:prstGeom>
        </p:spPr>
        <p:txBody>
          <a:bodyPr vert="horz" lIns="91440" tIns="45720" rIns="91440" bIns="45720" rtlCol="0" anchor="t">
            <a:noAutofit/>
          </a:bodyPr>
          <a:lstStyle>
            <a:defPPr>
              <a:defRPr lang="en-US"/>
            </a:defPPr>
            <a:lvl1pPr indent="0" defTabSz="914400">
              <a:lnSpc>
                <a:spcPct val="90000"/>
              </a:lnSpc>
              <a:spcBef>
                <a:spcPts val="1000"/>
              </a:spcBef>
              <a:buClr>
                <a:schemeClr val="accent1"/>
              </a:buClr>
              <a:buFont typeface="Wingdings" pitchFamily="2" charset="2"/>
              <a:buNone/>
              <a:defRPr sz="1600" b="1" i="1">
                <a:latin typeface="Arial" panose="020B0604020202020204" pitchFamily="34" charset="0"/>
                <a:cs typeface="Arial" panose="020B0604020202020204" pitchFamily="34" charset="0"/>
              </a:defRPr>
            </a:lvl1pPr>
            <a:lvl2pPr marL="685800" indent="-228600" defTabSz="914400">
              <a:lnSpc>
                <a:spcPct val="90000"/>
              </a:lnSpc>
              <a:spcBef>
                <a:spcPts val="500"/>
              </a:spcBef>
              <a:buClr>
                <a:schemeClr val="accent1"/>
              </a:buClr>
              <a:buFont typeface="Wingdings" pitchFamily="2" charset="2"/>
              <a:buChar char="§"/>
              <a:defRPr sz="1000">
                <a:latin typeface="Arial" panose="020B0604020202020204" pitchFamily="34" charset="0"/>
                <a:cs typeface="Arial" panose="020B0604020202020204" pitchFamily="34" charset="0"/>
              </a:defRPr>
            </a:lvl2pPr>
            <a:lvl3pPr marL="1143000" indent="-228600" defTabSz="914400">
              <a:lnSpc>
                <a:spcPct val="90000"/>
              </a:lnSpc>
              <a:spcBef>
                <a:spcPts val="500"/>
              </a:spcBef>
              <a:buClr>
                <a:schemeClr val="accent1"/>
              </a:buClr>
              <a:buFont typeface="Wingdings" pitchFamily="2" charset="2"/>
              <a:buChar char="§"/>
              <a:defRPr sz="1000">
                <a:latin typeface="Arial" panose="020B0604020202020204" pitchFamily="34" charset="0"/>
                <a:cs typeface="Arial" panose="020B0604020202020204" pitchFamily="34" charset="0"/>
              </a:defRPr>
            </a:lvl3pPr>
            <a:lvl4pPr marL="1600200" indent="-228600" defTabSz="914400">
              <a:lnSpc>
                <a:spcPct val="90000"/>
              </a:lnSpc>
              <a:spcBef>
                <a:spcPts val="500"/>
              </a:spcBef>
              <a:buClr>
                <a:schemeClr val="accent1"/>
              </a:buClr>
              <a:buFont typeface="Wingdings" pitchFamily="2" charset="2"/>
              <a:buChar char="§"/>
              <a:defRPr sz="1000">
                <a:latin typeface="Arial" panose="020B0604020202020204" pitchFamily="34" charset="0"/>
                <a:cs typeface="Arial" panose="020B0604020202020204" pitchFamily="34" charset="0"/>
              </a:defRPr>
            </a:lvl4pPr>
            <a:lvl5pPr marL="2057400" indent="-228600" defTabSz="914400">
              <a:lnSpc>
                <a:spcPct val="90000"/>
              </a:lnSpc>
              <a:spcBef>
                <a:spcPts val="500"/>
              </a:spcBef>
              <a:buClr>
                <a:schemeClr val="accent1"/>
              </a:buClr>
              <a:buFont typeface="Wingdings" pitchFamily="2" charset="2"/>
              <a:buChar char="§"/>
              <a:defRPr sz="1000">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dirty="0">
                <a:solidFill>
                  <a:srgbClr val="000000"/>
                </a:solidFill>
              </a:rPr>
              <a:t>Raising full-year guidance on </a:t>
            </a:r>
            <a:r>
              <a:rPr lang="en-US" dirty="0"/>
              <a:t>earnings and cash flow</a:t>
            </a:r>
          </a:p>
        </p:txBody>
      </p:sp>
      <p:cxnSp>
        <p:nvCxnSpPr>
          <p:cNvPr id="27" name="Straight Connector 26">
            <a:extLst>
              <a:ext uri="{FF2B5EF4-FFF2-40B4-BE49-F238E27FC236}">
                <a16:creationId xmlns:a16="http://schemas.microsoft.com/office/drawing/2014/main" id="{804E5E57-9C33-4592-D319-B5F5B7E491AD}"/>
              </a:ext>
            </a:extLst>
          </p:cNvPr>
          <p:cNvCxnSpPr>
            <a:cxnSpLocks/>
          </p:cNvCxnSpPr>
          <p:nvPr/>
        </p:nvCxnSpPr>
        <p:spPr>
          <a:xfrm>
            <a:off x="3128333" y="2016348"/>
            <a:ext cx="27432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97E6B3-EC32-F4B2-65B0-41A6FE2A04AF}"/>
              </a:ext>
            </a:extLst>
          </p:cNvPr>
          <p:cNvCxnSpPr>
            <a:cxnSpLocks/>
          </p:cNvCxnSpPr>
          <p:nvPr/>
        </p:nvCxnSpPr>
        <p:spPr>
          <a:xfrm>
            <a:off x="3098551" y="4022664"/>
            <a:ext cx="27432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 Box 23">
            <a:extLst>
              <a:ext uri="{FF2B5EF4-FFF2-40B4-BE49-F238E27FC236}">
                <a16:creationId xmlns:a16="http://schemas.microsoft.com/office/drawing/2014/main" id="{5ECA61F5-A58C-B879-7233-4C94EFC7BF86}"/>
              </a:ext>
            </a:extLst>
          </p:cNvPr>
          <p:cNvSpPr txBox="1">
            <a:spLocks noChangeArrowheads="1"/>
          </p:cNvSpPr>
          <p:nvPr/>
        </p:nvSpPr>
        <p:spPr bwMode="auto">
          <a:xfrm>
            <a:off x="2922548" y="5810279"/>
            <a:ext cx="3962205" cy="307777"/>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sz="1400" b="1">
                <a:solidFill>
                  <a:schemeClr val="tx1"/>
                </a:solidFill>
                <a:latin typeface="Arial"/>
                <a:cs typeface="Arial"/>
              </a:rPr>
              <a:t>Guidance excludes significant items</a:t>
            </a:r>
            <a:endParaRPr lang="en-US" sz="1400" b="1" i="0">
              <a:solidFill>
                <a:schemeClr val="tx1"/>
              </a:solidFill>
              <a:latin typeface="Arial" panose="020B0604020202020204" pitchFamily="34" charset="0"/>
            </a:endParaRPr>
          </a:p>
        </p:txBody>
      </p:sp>
    </p:spTree>
    <p:extLst>
      <p:ext uri="{BB962C8B-B14F-4D97-AF65-F5344CB8AC3E}">
        <p14:creationId xmlns:p14="http://schemas.microsoft.com/office/powerpoint/2010/main" val="325674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52F7F4-740B-CDC7-E14F-138052FEE55C}"/>
              </a:ext>
            </a:extLst>
          </p:cNvPr>
          <p:cNvSpPr/>
          <p:nvPr/>
        </p:nvSpPr>
        <p:spPr>
          <a:xfrm>
            <a:off x="1" y="1084521"/>
            <a:ext cx="1828800" cy="5045141"/>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E95DC087-E322-3EB0-7EF7-75545373C8D1}"/>
              </a:ext>
            </a:extLst>
          </p:cNvPr>
          <p:cNvSpPr txBox="1"/>
          <p:nvPr/>
        </p:nvSpPr>
        <p:spPr>
          <a:xfrm>
            <a:off x="1564537" y="3868772"/>
            <a:ext cx="519883" cy="475488"/>
          </a:xfrm>
          <a:prstGeom prst="rect">
            <a:avLst/>
          </a:prstGeom>
          <a:solidFill>
            <a:srgbClr val="065B6E"/>
          </a:solidFill>
          <a:ln w="6350">
            <a:noFill/>
          </a:ln>
        </p:spPr>
        <p:txBody>
          <a:bodyPr wrap="square" rtlCol="0" anchor="ctr">
            <a:noAutofit/>
          </a:bodyPr>
          <a:lstStyle/>
          <a:p>
            <a:pPr algn="ctr"/>
            <a:r>
              <a:rPr lang="en-US" sz="2000" b="1">
                <a:solidFill>
                  <a:schemeClr val="bg1"/>
                </a:solidFill>
                <a:latin typeface="Arial" panose="020B0604020202020204" pitchFamily="34" charset="0"/>
                <a:cs typeface="Arial" panose="020B0604020202020204" pitchFamily="34" charset="0"/>
              </a:rPr>
              <a:t>4</a:t>
            </a:r>
          </a:p>
        </p:txBody>
      </p:sp>
      <p:sp>
        <p:nvSpPr>
          <p:cNvPr id="30" name="TextBox 29">
            <a:extLst>
              <a:ext uri="{FF2B5EF4-FFF2-40B4-BE49-F238E27FC236}">
                <a16:creationId xmlns:a16="http://schemas.microsoft.com/office/drawing/2014/main" id="{AD68C347-1571-D5A4-245D-21065E9F2437}"/>
              </a:ext>
            </a:extLst>
          </p:cNvPr>
          <p:cNvSpPr txBox="1"/>
          <p:nvPr/>
        </p:nvSpPr>
        <p:spPr>
          <a:xfrm>
            <a:off x="1564537" y="4659221"/>
            <a:ext cx="519883" cy="475488"/>
          </a:xfrm>
          <a:prstGeom prst="rect">
            <a:avLst/>
          </a:prstGeom>
          <a:solidFill>
            <a:srgbClr val="065B6E"/>
          </a:solidFill>
          <a:ln w="6350">
            <a:noFill/>
          </a:ln>
        </p:spPr>
        <p:txBody>
          <a:bodyPr wrap="square" rtlCol="0" anchor="ctr">
            <a:noAutofit/>
          </a:bodyPr>
          <a:lstStyle/>
          <a:p>
            <a:pPr algn="ctr"/>
            <a:r>
              <a:rPr lang="en-US" sz="2000" b="1">
                <a:solidFill>
                  <a:schemeClr val="bg1"/>
                </a:solidFill>
                <a:latin typeface="Arial" panose="020B0604020202020204" pitchFamily="34" charset="0"/>
                <a:cs typeface="Arial" panose="020B0604020202020204" pitchFamily="34" charset="0"/>
              </a:rPr>
              <a:t>5</a:t>
            </a:r>
          </a:p>
        </p:txBody>
      </p:sp>
      <p:sp>
        <p:nvSpPr>
          <p:cNvPr id="32" name="TextBox 31">
            <a:extLst>
              <a:ext uri="{FF2B5EF4-FFF2-40B4-BE49-F238E27FC236}">
                <a16:creationId xmlns:a16="http://schemas.microsoft.com/office/drawing/2014/main" id="{1FC1956C-AA92-5E29-84AA-817582EDEE22}"/>
              </a:ext>
            </a:extLst>
          </p:cNvPr>
          <p:cNvSpPr txBox="1"/>
          <p:nvPr/>
        </p:nvSpPr>
        <p:spPr>
          <a:xfrm>
            <a:off x="1564537" y="3078322"/>
            <a:ext cx="519883" cy="475488"/>
          </a:xfrm>
          <a:prstGeom prst="rect">
            <a:avLst/>
          </a:prstGeom>
          <a:solidFill>
            <a:srgbClr val="065B6E"/>
          </a:solidFill>
          <a:ln w="6350">
            <a:noFill/>
          </a:ln>
        </p:spPr>
        <p:txBody>
          <a:bodyPr wrap="square" rtlCol="0" anchor="ctr">
            <a:noAutofit/>
          </a:bodyPr>
          <a:lstStyle/>
          <a:p>
            <a:pPr algn="ctr"/>
            <a:r>
              <a:rPr lang="en-US" sz="2000" b="1">
                <a:solidFill>
                  <a:schemeClr val="bg1"/>
                </a:solidFill>
                <a:latin typeface="Arial" panose="020B0604020202020204" pitchFamily="34" charset="0"/>
                <a:cs typeface="Arial" panose="020B0604020202020204" pitchFamily="34" charset="0"/>
              </a:rPr>
              <a:t>3</a:t>
            </a:r>
          </a:p>
        </p:txBody>
      </p:sp>
      <p:sp>
        <p:nvSpPr>
          <p:cNvPr id="34" name="TextBox 33">
            <a:extLst>
              <a:ext uri="{FF2B5EF4-FFF2-40B4-BE49-F238E27FC236}">
                <a16:creationId xmlns:a16="http://schemas.microsoft.com/office/drawing/2014/main" id="{B852AC3D-09B1-D36E-FCA5-BD114483F097}"/>
              </a:ext>
            </a:extLst>
          </p:cNvPr>
          <p:cNvSpPr txBox="1"/>
          <p:nvPr/>
        </p:nvSpPr>
        <p:spPr>
          <a:xfrm>
            <a:off x="1564537" y="2287872"/>
            <a:ext cx="519883" cy="475488"/>
          </a:xfrm>
          <a:prstGeom prst="rect">
            <a:avLst/>
          </a:prstGeom>
          <a:solidFill>
            <a:srgbClr val="065B6E"/>
          </a:solidFill>
          <a:ln w="6350">
            <a:noFill/>
          </a:ln>
        </p:spPr>
        <p:txBody>
          <a:bodyPr wrap="square" rtlCol="0" anchor="ctr">
            <a:noAutofit/>
          </a:bodyPr>
          <a:lstStyle/>
          <a:p>
            <a:pPr algn="ctr"/>
            <a:r>
              <a:rPr lang="en-US" sz="2000" b="1">
                <a:solidFill>
                  <a:schemeClr val="bg1"/>
                </a:solidFill>
                <a:latin typeface="Arial" panose="020B0604020202020204" pitchFamily="34" charset="0"/>
                <a:cs typeface="Arial" panose="020B0604020202020204" pitchFamily="34" charset="0"/>
              </a:rPr>
              <a:t>2</a:t>
            </a:r>
          </a:p>
        </p:txBody>
      </p:sp>
      <p:sp>
        <p:nvSpPr>
          <p:cNvPr id="35" name="TextBox 34">
            <a:extLst>
              <a:ext uri="{FF2B5EF4-FFF2-40B4-BE49-F238E27FC236}">
                <a16:creationId xmlns:a16="http://schemas.microsoft.com/office/drawing/2014/main" id="{87B96CBD-3B7C-5D6F-2F11-3685A6094965}"/>
              </a:ext>
            </a:extLst>
          </p:cNvPr>
          <p:cNvSpPr txBox="1"/>
          <p:nvPr/>
        </p:nvSpPr>
        <p:spPr>
          <a:xfrm>
            <a:off x="1564537" y="1497422"/>
            <a:ext cx="519883" cy="475488"/>
          </a:xfrm>
          <a:prstGeom prst="rect">
            <a:avLst/>
          </a:prstGeom>
          <a:solidFill>
            <a:srgbClr val="065B6E"/>
          </a:solidFill>
          <a:ln w="6350">
            <a:noFill/>
          </a:ln>
        </p:spPr>
        <p:txBody>
          <a:bodyPr wrap="square" rtlCol="0" anchor="ctr">
            <a:noAutofit/>
          </a:bodyPr>
          <a:lstStyle/>
          <a:p>
            <a:pPr algn="ctr"/>
            <a:r>
              <a:rPr lang="en-US" sz="2000" b="1">
                <a:solidFill>
                  <a:schemeClr val="bg1"/>
                </a:solidFill>
                <a:latin typeface="Arial" panose="020B0604020202020204" pitchFamily="34" charset="0"/>
                <a:cs typeface="Arial" panose="020B0604020202020204" pitchFamily="34" charset="0"/>
              </a:rPr>
              <a:t>1</a:t>
            </a:r>
          </a:p>
        </p:txBody>
      </p:sp>
      <p:sp>
        <p:nvSpPr>
          <p:cNvPr id="40" name="Text Placeholder 12">
            <a:extLst>
              <a:ext uri="{FF2B5EF4-FFF2-40B4-BE49-F238E27FC236}">
                <a16:creationId xmlns:a16="http://schemas.microsoft.com/office/drawing/2014/main" id="{9F23A66D-CDF9-6946-192B-24DFBA2095E1}"/>
              </a:ext>
            </a:extLst>
          </p:cNvPr>
          <p:cNvSpPr txBox="1">
            <a:spLocks/>
          </p:cNvSpPr>
          <p:nvPr/>
        </p:nvSpPr>
        <p:spPr>
          <a:xfrm>
            <a:off x="2208731" y="1561696"/>
            <a:ext cx="5407726" cy="34694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1">
                <a:latin typeface="Arial"/>
                <a:cs typeface="Arial"/>
              </a:rPr>
              <a:t>Exclusive focus </a:t>
            </a:r>
            <a:r>
              <a:rPr lang="en-US" sz="1400">
                <a:latin typeface="Arial"/>
                <a:cs typeface="Arial"/>
              </a:rPr>
              <a:t>on underserved middle-income market </a:t>
            </a:r>
            <a:endParaRPr lang="en-US" sz="1400"/>
          </a:p>
        </p:txBody>
      </p:sp>
      <p:sp>
        <p:nvSpPr>
          <p:cNvPr id="41" name="Text Placeholder 12">
            <a:extLst>
              <a:ext uri="{FF2B5EF4-FFF2-40B4-BE49-F238E27FC236}">
                <a16:creationId xmlns:a16="http://schemas.microsoft.com/office/drawing/2014/main" id="{5F37E9C3-E904-4DAB-85A9-41BA0B66260D}"/>
              </a:ext>
            </a:extLst>
          </p:cNvPr>
          <p:cNvSpPr txBox="1">
            <a:spLocks/>
          </p:cNvSpPr>
          <p:nvPr/>
        </p:nvSpPr>
        <p:spPr>
          <a:xfrm>
            <a:off x="2208730" y="2339464"/>
            <a:ext cx="4415353" cy="46642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400" b="1">
                <a:latin typeface="Arial"/>
                <a:cs typeface="Arial"/>
              </a:rPr>
              <a:t>Significant</a:t>
            </a:r>
            <a:r>
              <a:rPr lang="en-US" sz="1400">
                <a:latin typeface="Arial"/>
                <a:cs typeface="Arial"/>
              </a:rPr>
              <a:t> demographic tailwinds </a:t>
            </a:r>
            <a:endParaRPr lang="en-US" sz="1400"/>
          </a:p>
        </p:txBody>
      </p:sp>
      <p:sp>
        <p:nvSpPr>
          <p:cNvPr id="46" name="TextBox 45">
            <a:extLst>
              <a:ext uri="{FF2B5EF4-FFF2-40B4-BE49-F238E27FC236}">
                <a16:creationId xmlns:a16="http://schemas.microsoft.com/office/drawing/2014/main" id="{8304E4E3-7BA9-EDC0-ECB4-761FF95F7A01}"/>
              </a:ext>
            </a:extLst>
          </p:cNvPr>
          <p:cNvSpPr txBox="1"/>
          <p:nvPr/>
        </p:nvSpPr>
        <p:spPr>
          <a:xfrm>
            <a:off x="2198550" y="3142064"/>
            <a:ext cx="8321748" cy="307777"/>
          </a:xfrm>
          <a:prstGeom prst="rect">
            <a:avLst/>
          </a:prstGeom>
          <a:noFill/>
        </p:spPr>
        <p:txBody>
          <a:bodyPr wrap="square" lIns="91440" tIns="45720" rIns="91440" bIns="45720" anchor="t">
            <a:spAutoFit/>
          </a:bodyPr>
          <a:lstStyle/>
          <a:p>
            <a:pPr marL="0" indent="0">
              <a:lnSpc>
                <a:spcPct val="100000"/>
              </a:lnSpc>
              <a:buNone/>
            </a:pPr>
            <a:r>
              <a:rPr lang="en-US" sz="1400" b="1">
                <a:latin typeface="Arial"/>
                <a:cs typeface="Arial"/>
              </a:rPr>
              <a:t>Diverse </a:t>
            </a:r>
            <a:r>
              <a:rPr lang="en-US" sz="1400">
                <a:latin typeface="Arial"/>
                <a:cs typeface="Arial"/>
              </a:rPr>
              <a:t>and integrated "last mile" virtual and in-person model </a:t>
            </a:r>
            <a:endParaRPr lang="en-US" sz="1400">
              <a:cs typeface="Calibri"/>
            </a:endParaRPr>
          </a:p>
        </p:txBody>
      </p:sp>
      <p:sp>
        <p:nvSpPr>
          <p:cNvPr id="47" name="TextBox 46">
            <a:extLst>
              <a:ext uri="{FF2B5EF4-FFF2-40B4-BE49-F238E27FC236}">
                <a16:creationId xmlns:a16="http://schemas.microsoft.com/office/drawing/2014/main" id="{AC58E628-E29E-B31F-5EE5-E14911B7F978}"/>
              </a:ext>
            </a:extLst>
          </p:cNvPr>
          <p:cNvSpPr txBox="1"/>
          <p:nvPr/>
        </p:nvSpPr>
        <p:spPr>
          <a:xfrm>
            <a:off x="2208730" y="3932412"/>
            <a:ext cx="5708530" cy="307777"/>
          </a:xfrm>
          <a:prstGeom prst="rect">
            <a:avLst/>
          </a:prstGeom>
          <a:noFill/>
        </p:spPr>
        <p:txBody>
          <a:bodyPr wrap="square" lIns="91440" tIns="45720" rIns="91440" bIns="45720" anchor="t">
            <a:spAutoFit/>
          </a:bodyPr>
          <a:lstStyle/>
          <a:p>
            <a:pPr marL="0" indent="0">
              <a:lnSpc>
                <a:spcPct val="100000"/>
              </a:lnSpc>
              <a:buNone/>
            </a:pPr>
            <a:r>
              <a:rPr lang="en-US" sz="1400" b="1">
                <a:latin typeface="Arial" panose="020B0604020202020204" pitchFamily="34" charset="0"/>
                <a:cs typeface="Arial" panose="020B0604020202020204" pitchFamily="34" charset="0"/>
              </a:rPr>
              <a:t>Sustainable growth </a:t>
            </a:r>
            <a:r>
              <a:rPr lang="en-US" sz="1400">
                <a:latin typeface="Arial" panose="020B0604020202020204" pitchFamily="34" charset="0"/>
                <a:cs typeface="Arial" panose="020B0604020202020204" pitchFamily="34" charset="0"/>
              </a:rPr>
              <a:t>initiatives delivering results</a:t>
            </a:r>
            <a:endParaRPr lang="en-US" sz="1400" strike="sngStrike">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265D9E72-8B10-4AE2-DAA6-7B2380E060C1}"/>
              </a:ext>
            </a:extLst>
          </p:cNvPr>
          <p:cNvSpPr txBox="1"/>
          <p:nvPr/>
        </p:nvSpPr>
        <p:spPr>
          <a:xfrm>
            <a:off x="2198550" y="4715678"/>
            <a:ext cx="5708530" cy="307777"/>
          </a:xfrm>
          <a:prstGeom prst="rect">
            <a:avLst/>
          </a:prstGeom>
          <a:noFill/>
        </p:spPr>
        <p:txBody>
          <a:bodyPr wrap="square" lIns="91440" tIns="45720" rIns="91440" bIns="45720" anchor="t">
            <a:spAutoFit/>
          </a:bodyPr>
          <a:lstStyle/>
          <a:p>
            <a:pPr marL="0" indent="0">
              <a:lnSpc>
                <a:spcPct val="100000"/>
              </a:lnSpc>
              <a:buNone/>
            </a:pPr>
            <a:r>
              <a:rPr lang="en-US" sz="1400" b="1">
                <a:latin typeface="Arial" panose="020B0604020202020204" pitchFamily="34" charset="0"/>
                <a:cs typeface="Arial" panose="020B0604020202020204" pitchFamily="34" charset="0"/>
              </a:rPr>
              <a:t>Strong balance sheet </a:t>
            </a:r>
            <a:r>
              <a:rPr lang="en-US" sz="1400">
                <a:latin typeface="Arial" panose="020B0604020202020204" pitchFamily="34" charset="0"/>
                <a:cs typeface="Arial" panose="020B0604020202020204" pitchFamily="34" charset="0"/>
              </a:rPr>
              <a:t>and solid free cash flow generation</a:t>
            </a:r>
          </a:p>
        </p:txBody>
      </p:sp>
      <p:sp>
        <p:nvSpPr>
          <p:cNvPr id="8" name="Rectangle 7">
            <a:extLst>
              <a:ext uri="{FF2B5EF4-FFF2-40B4-BE49-F238E27FC236}">
                <a16:creationId xmlns:a16="http://schemas.microsoft.com/office/drawing/2014/main" id="{EFE2D1C2-614E-1A8B-E2D4-8EA70F107F3F}"/>
              </a:ext>
            </a:extLst>
          </p:cNvPr>
          <p:cNvSpPr/>
          <p:nvPr/>
        </p:nvSpPr>
        <p:spPr>
          <a:xfrm>
            <a:off x="0" y="298927"/>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9" name="Rectangle 8">
            <a:extLst>
              <a:ext uri="{FF2B5EF4-FFF2-40B4-BE49-F238E27FC236}">
                <a16:creationId xmlns:a16="http://schemas.microsoft.com/office/drawing/2014/main" id="{C0B7E7C1-9C5F-CC8B-20EA-8A57C46F6517}"/>
              </a:ext>
            </a:extLst>
          </p:cNvPr>
          <p:cNvSpPr/>
          <p:nvPr/>
        </p:nvSpPr>
        <p:spPr>
          <a:xfrm>
            <a:off x="408663" y="298927"/>
            <a:ext cx="2665848" cy="418051"/>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A849AC4-5F31-A303-BA94-9868C106E70E}"/>
              </a:ext>
            </a:extLst>
          </p:cNvPr>
          <p:cNvSpPr txBox="1">
            <a:spLocks/>
          </p:cNvSpPr>
          <p:nvPr/>
        </p:nvSpPr>
        <p:spPr>
          <a:xfrm>
            <a:off x="557461" y="361481"/>
            <a:ext cx="5231867" cy="352098"/>
          </a:xfrm>
          <a:prstGeom prst="rect">
            <a:avLst/>
          </a:prstGeom>
        </p:spPr>
        <p:txBody>
          <a:bodyPr lIns="0" tIns="45720" rIns="91440" bIns="45720" anchor="t">
            <a:noAutofit/>
          </a:bodyPr>
          <a:lstStyle>
            <a:lvl1pPr algn="l" defTabSz="914400" rtl="0" eaLnBrk="1" latinLnBrk="0" hangingPunct="1">
              <a:lnSpc>
                <a:spcPct val="90000"/>
              </a:lnSpc>
              <a:spcBef>
                <a:spcPct val="0"/>
              </a:spcBef>
              <a:buNone/>
              <a:defRPr sz="2000" b="1" kern="1200">
                <a:solidFill>
                  <a:schemeClr val="accent1"/>
                </a:solidFill>
                <a:latin typeface="Arial" panose="020B0604020202020204" pitchFamily="34" charset="0"/>
                <a:ea typeface="+mj-ea"/>
                <a:cs typeface="Arial" panose="020B0604020202020204" pitchFamily="34" charset="0"/>
              </a:defRPr>
            </a:lvl1pPr>
          </a:lstStyle>
          <a:p>
            <a:r>
              <a:rPr lang="en-US" sz="1800" b="0">
                <a:solidFill>
                  <a:schemeClr val="bg1"/>
                </a:solidFill>
                <a:latin typeface="Arial"/>
                <a:cs typeface="Arial"/>
              </a:rPr>
              <a:t>WHY INVEST IN CNO</a:t>
            </a:r>
            <a:endParaRPr lang="en-US" sz="1800" b="0" baseline="30000">
              <a:solidFill>
                <a:schemeClr val="bg1"/>
              </a:solidFill>
              <a:latin typeface="Arial"/>
              <a:cs typeface="Arial"/>
            </a:endParaRPr>
          </a:p>
        </p:txBody>
      </p:sp>
      <p:cxnSp>
        <p:nvCxnSpPr>
          <p:cNvPr id="19" name="Straight Connector 18">
            <a:extLst>
              <a:ext uri="{FF2B5EF4-FFF2-40B4-BE49-F238E27FC236}">
                <a16:creationId xmlns:a16="http://schemas.microsoft.com/office/drawing/2014/main" id="{4515F37B-971C-5B66-4D7B-80D2E20A11A3}"/>
              </a:ext>
            </a:extLst>
          </p:cNvPr>
          <p:cNvCxnSpPr>
            <a:cxnSpLocks/>
          </p:cNvCxnSpPr>
          <p:nvPr/>
        </p:nvCxnSpPr>
        <p:spPr>
          <a:xfrm>
            <a:off x="2321905" y="2732125"/>
            <a:ext cx="754379"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15FD24-2041-1D6E-CFBD-29DFA69AF1FF}"/>
              </a:ext>
            </a:extLst>
          </p:cNvPr>
          <p:cNvCxnSpPr>
            <a:cxnSpLocks/>
          </p:cNvCxnSpPr>
          <p:nvPr/>
        </p:nvCxnSpPr>
        <p:spPr>
          <a:xfrm>
            <a:off x="2321905" y="3540152"/>
            <a:ext cx="529783"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9EDFD8-60BD-C38C-7BAB-15B495095484}"/>
              </a:ext>
            </a:extLst>
          </p:cNvPr>
          <p:cNvCxnSpPr>
            <a:cxnSpLocks/>
          </p:cNvCxnSpPr>
          <p:nvPr/>
        </p:nvCxnSpPr>
        <p:spPr>
          <a:xfrm>
            <a:off x="2321905" y="4344260"/>
            <a:ext cx="867862"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9F0221-44DF-2B86-E0CE-7EF7F654E6DA}"/>
              </a:ext>
            </a:extLst>
          </p:cNvPr>
          <p:cNvCxnSpPr>
            <a:cxnSpLocks/>
          </p:cNvCxnSpPr>
          <p:nvPr/>
        </p:nvCxnSpPr>
        <p:spPr>
          <a:xfrm>
            <a:off x="2321905" y="5129111"/>
            <a:ext cx="519883" cy="5598"/>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D7B2309-C625-CEC0-2AB6-99D2A1437729}"/>
              </a:ext>
            </a:extLst>
          </p:cNvPr>
          <p:cNvCxnSpPr>
            <a:cxnSpLocks/>
          </p:cNvCxnSpPr>
          <p:nvPr/>
        </p:nvCxnSpPr>
        <p:spPr>
          <a:xfrm>
            <a:off x="2320131" y="1938226"/>
            <a:ext cx="754379"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348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019985" y="2723029"/>
            <a:ext cx="2823882" cy="3672168"/>
          </a:xfrm>
          <a:prstGeom prst="rect">
            <a:avLst/>
          </a:prstGeom>
          <a:noFill/>
          <a:ln w="0" cmpd="sng">
            <a:noFill/>
            <a:prstDash val="solid"/>
          </a:ln>
        </p:spPr>
        <p:txBody>
          <a:bodyPr vert="horz" lIns="0" tIns="10085" rIns="0" bIns="0" anchor="t"/>
          <a:lstStyle/>
          <a:p>
            <a:r>
              <a:rPr lang="en-US" sz="1897" b="1">
                <a:solidFill>
                  <a:srgbClr val="002C71"/>
                </a:solidFill>
                <a:latin typeface="Arial" panose="02020603050405020304" pitchFamily="2"/>
              </a:rPr>
              <a:t>Questions and Answers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8D03E7-A2E4-B74F-9131-5920AC656FB6}"/>
              </a:ext>
            </a:extLst>
          </p:cNvPr>
          <p:cNvSpPr>
            <a:spLocks noGrp="1"/>
          </p:cNvSpPr>
          <p:nvPr>
            <p:ph type="body" sz="quarter" idx="44"/>
          </p:nvPr>
        </p:nvSpPr>
        <p:spPr>
          <a:xfrm>
            <a:off x="721519" y="2315144"/>
            <a:ext cx="7886700" cy="2884653"/>
          </a:xfrm>
        </p:spPr>
        <p:txBody>
          <a:bodyPr vert="horz" lIns="91440" tIns="45720" rIns="91440" bIns="45720" rtlCol="0" anchor="t">
            <a:normAutofit/>
          </a:bodyPr>
          <a:lstStyle/>
          <a:p>
            <a:pPr marL="742950" indent="-398145">
              <a:spcBef>
                <a:spcPct val="0"/>
              </a:spcBef>
            </a:pPr>
            <a:r>
              <a:rPr lang="en-US" kern="0">
                <a:latin typeface="Arial"/>
                <a:cs typeface="Arial"/>
              </a:rPr>
              <a:t>Cash Flow Profile					Slide 17</a:t>
            </a:r>
          </a:p>
          <a:p>
            <a:pPr marL="742950" indent="-398145">
              <a:spcBef>
                <a:spcPct val="0"/>
              </a:spcBef>
            </a:pPr>
            <a:r>
              <a:rPr lang="en-US" kern="0">
                <a:latin typeface="Arial"/>
                <a:cs typeface="Arial"/>
              </a:rPr>
              <a:t>Broker-Dealer/Registered Investment Advisor	      	Slide 18</a:t>
            </a:r>
            <a:endParaRPr lang="en-US" kern="0"/>
          </a:p>
          <a:p>
            <a:pPr marL="742950" indent="-398145">
              <a:spcBef>
                <a:spcPct val="0"/>
              </a:spcBef>
            </a:pPr>
            <a:r>
              <a:rPr lang="en-US" kern="0">
                <a:latin typeface="Arial"/>
                <a:cs typeface="Arial"/>
              </a:rPr>
              <a:t>Expense Ratio					Slide 19</a:t>
            </a:r>
          </a:p>
          <a:p>
            <a:pPr marL="742950" indent="-398145">
              <a:spcBef>
                <a:spcPct val="0"/>
              </a:spcBef>
            </a:pPr>
            <a:r>
              <a:rPr lang="en-US" kern="0">
                <a:latin typeface="Arial"/>
                <a:cs typeface="Arial"/>
              </a:rPr>
              <a:t>New Money Rate Walk				Slide 20</a:t>
            </a:r>
          </a:p>
          <a:p>
            <a:pPr marL="742950" indent="-398145">
              <a:spcBef>
                <a:spcPct val="0"/>
              </a:spcBef>
            </a:pPr>
            <a:r>
              <a:rPr lang="en-US" kern="0">
                <a:latin typeface="Arial"/>
                <a:cs typeface="Arial"/>
              </a:rPr>
              <a:t>New Money Summary					Slide 21</a:t>
            </a:r>
          </a:p>
          <a:p>
            <a:pPr marL="742950" indent="-398145">
              <a:spcBef>
                <a:spcPct val="0"/>
              </a:spcBef>
            </a:pPr>
            <a:r>
              <a:rPr lang="en-US" kern="0">
                <a:latin typeface="Arial"/>
                <a:cs typeface="Arial"/>
              </a:rPr>
              <a:t>Commercial Mortgage Loans				Slide 22</a:t>
            </a:r>
          </a:p>
          <a:p>
            <a:pPr marL="742950" indent="-398145">
              <a:spcBef>
                <a:spcPct val="0"/>
              </a:spcBef>
            </a:pPr>
            <a:r>
              <a:rPr lang="en-US" kern="0">
                <a:latin typeface="Arial"/>
                <a:cs typeface="Arial"/>
              </a:rPr>
              <a:t>Commercial Mortgage-Backed Securities			Slide 23</a:t>
            </a:r>
            <a:endParaRPr lang="en-US" kern="0"/>
          </a:p>
          <a:p>
            <a:pPr marL="742950" indent="-398145">
              <a:spcBef>
                <a:spcPct val="0"/>
              </a:spcBef>
            </a:pPr>
            <a:r>
              <a:rPr lang="en-US" kern="0">
                <a:latin typeface="Arial"/>
                <a:cs typeface="Arial"/>
              </a:rPr>
              <a:t>Long-Term Care Insurance				Slide 24</a:t>
            </a:r>
            <a:endParaRPr lang="en-US" kern="0"/>
          </a:p>
          <a:p>
            <a:pPr marL="742950" indent="-398145">
              <a:spcBef>
                <a:spcPct val="0"/>
              </a:spcBef>
            </a:pPr>
            <a:r>
              <a:rPr lang="en-US" kern="0">
                <a:latin typeface="Arial"/>
                <a:cs typeface="Arial"/>
              </a:rPr>
              <a:t>Tax Asset Summary					Slide 25</a:t>
            </a:r>
            <a:endParaRPr lang="en-US" kern="0"/>
          </a:p>
        </p:txBody>
      </p:sp>
      <p:sp>
        <p:nvSpPr>
          <p:cNvPr id="3" name="Title 1">
            <a:extLst>
              <a:ext uri="{FF2B5EF4-FFF2-40B4-BE49-F238E27FC236}">
                <a16:creationId xmlns:a16="http://schemas.microsoft.com/office/drawing/2014/main" id="{00D33C37-E90F-70F9-A7FA-DBA0978AAA58}"/>
              </a:ext>
            </a:extLst>
          </p:cNvPr>
          <p:cNvSpPr txBox="1">
            <a:spLocks/>
          </p:cNvSpPr>
          <p:nvPr/>
        </p:nvSpPr>
        <p:spPr>
          <a:xfrm>
            <a:off x="1021420" y="1809210"/>
            <a:ext cx="6776043" cy="505934"/>
          </a:xfrm>
          <a:prstGeom prst="rect">
            <a:avLst/>
          </a:prstGeom>
        </p:spPr>
        <p:txBody>
          <a:bodyPr/>
          <a:lstStyle>
            <a:lvl1pPr algn="l" defTabSz="914400" rtl="0" eaLnBrk="1" latinLnBrk="0" hangingPunct="1">
              <a:lnSpc>
                <a:spcPct val="90000"/>
              </a:lnSpc>
              <a:spcBef>
                <a:spcPct val="0"/>
              </a:spcBef>
              <a:buNone/>
              <a:defRPr sz="2000" b="1" kern="1200">
                <a:solidFill>
                  <a:schemeClr val="accent1"/>
                </a:solidFill>
                <a:latin typeface="Arial" panose="020B0604020202020204" pitchFamily="34" charset="0"/>
                <a:ea typeface="+mj-ea"/>
                <a:cs typeface="Arial" panose="020B0604020202020204" pitchFamily="34" charset="0"/>
              </a:defRPr>
            </a:lvl1pPr>
          </a:lstStyle>
          <a:p>
            <a:r>
              <a:rPr lang="en-US">
                <a:solidFill>
                  <a:srgbClr val="002060"/>
                </a:solidFill>
              </a:rPr>
              <a:t>Appendix </a:t>
            </a:r>
            <a:r>
              <a:rPr lang="en-US"/>
              <a:t>1: Quarter in Review</a:t>
            </a:r>
          </a:p>
        </p:txBody>
      </p:sp>
    </p:spTree>
    <p:extLst>
      <p:ext uri="{BB962C8B-B14F-4D97-AF65-F5344CB8AC3E}">
        <p14:creationId xmlns:p14="http://schemas.microsoft.com/office/powerpoint/2010/main" val="4125068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4B521E-0B16-47CF-8D66-C2FE50E8034B}"/>
              </a:ext>
            </a:extLst>
          </p:cNvPr>
          <p:cNvSpPr txBox="1"/>
          <p:nvPr/>
        </p:nvSpPr>
        <p:spPr>
          <a:xfrm>
            <a:off x="274143" y="6393545"/>
            <a:ext cx="7086600" cy="307777"/>
          </a:xfrm>
          <a:prstGeom prst="rect">
            <a:avLst/>
          </a:prstGeom>
          <a:noFill/>
        </p:spPr>
        <p:txBody>
          <a:bodyPr wrap="square" rtlCol="0">
            <a:spAutoFit/>
          </a:bodyPr>
          <a:lstStyle/>
          <a:p>
            <a:pPr marL="228600" indent="-228600">
              <a:buAutoNum type="arabicPlain"/>
            </a:pPr>
            <a:r>
              <a:rPr lang="en-US" sz="700">
                <a:solidFill>
                  <a:srgbClr val="000000"/>
                </a:solidFill>
                <a:latin typeface="Arial" panose="020B0604020202020204" pitchFamily="34" charset="0"/>
                <a:cs typeface="Arial" panose="020B0604020202020204" pitchFamily="34" charset="0"/>
              </a:rPr>
              <a:t>A non-GAAP measure. See the Appendix for a reconciliation to the corresponding GAAP measure.</a:t>
            </a:r>
          </a:p>
          <a:p>
            <a:pPr marL="228600" indent="-228600">
              <a:buAutoNum type="arabicPlain"/>
            </a:pPr>
            <a:r>
              <a:rPr lang="en-US" sz="700">
                <a:solidFill>
                  <a:srgbClr val="000000"/>
                </a:solidFill>
                <a:latin typeface="Arial" panose="020B0604020202020204" pitchFamily="34" charset="0"/>
                <a:cs typeface="Arial" panose="020B0604020202020204" pitchFamily="34" charset="0"/>
              </a:rPr>
              <a:t>Cash flows exclude acquisitions, dividend payments, stock repurchases, and financing transactions  </a:t>
            </a:r>
          </a:p>
        </p:txBody>
      </p:sp>
      <p:sp>
        <p:nvSpPr>
          <p:cNvPr id="10" name="Text Box 23">
            <a:extLst>
              <a:ext uri="{FF2B5EF4-FFF2-40B4-BE49-F238E27FC236}">
                <a16:creationId xmlns:a16="http://schemas.microsoft.com/office/drawing/2014/main" id="{729856C8-CFAB-7263-47AD-EBD0DF131352}"/>
              </a:ext>
            </a:extLst>
          </p:cNvPr>
          <p:cNvSpPr txBox="1">
            <a:spLocks noChangeArrowheads="1"/>
          </p:cNvSpPr>
          <p:nvPr/>
        </p:nvSpPr>
        <p:spPr bwMode="auto">
          <a:xfrm>
            <a:off x="490262" y="6184274"/>
            <a:ext cx="1463421" cy="200055"/>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sz="700" i="0">
                <a:latin typeface="Arial" panose="020B0604020202020204" pitchFamily="34" charset="0"/>
              </a:rPr>
              <a:t>(dollars in millions)</a:t>
            </a:r>
          </a:p>
        </p:txBody>
      </p:sp>
      <p:sp>
        <p:nvSpPr>
          <p:cNvPr id="2" name="Rectangle 1">
            <a:extLst>
              <a:ext uri="{FF2B5EF4-FFF2-40B4-BE49-F238E27FC236}">
                <a16:creationId xmlns:a16="http://schemas.microsoft.com/office/drawing/2014/main" id="{52C30C24-6234-8745-1FDB-08D3F9288B6D}"/>
              </a:ext>
            </a:extLst>
          </p:cNvPr>
          <p:cNvSpPr/>
          <p:nvPr/>
        </p:nvSpPr>
        <p:spPr>
          <a:xfrm>
            <a:off x="0" y="298927"/>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Rectangle 2">
            <a:extLst>
              <a:ext uri="{FF2B5EF4-FFF2-40B4-BE49-F238E27FC236}">
                <a16:creationId xmlns:a16="http://schemas.microsoft.com/office/drawing/2014/main" id="{59A10B82-0DF3-3603-C8B0-ECDE15F2DE80}"/>
              </a:ext>
            </a:extLst>
          </p:cNvPr>
          <p:cNvSpPr/>
          <p:nvPr/>
        </p:nvSpPr>
        <p:spPr>
          <a:xfrm>
            <a:off x="408901" y="298927"/>
            <a:ext cx="2743200" cy="420920"/>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Arial" panose="020B0604020202020204" pitchFamily="34" charset="0"/>
                <a:cs typeface="Arial" panose="020B0604020202020204" pitchFamily="34" charset="0"/>
              </a:rPr>
              <a:t>CASH FLOW PROFILE</a:t>
            </a:r>
          </a:p>
        </p:txBody>
      </p:sp>
      <p:graphicFrame>
        <p:nvGraphicFramePr>
          <p:cNvPr id="5" name="Object 4">
            <a:extLst>
              <a:ext uri="{FF2B5EF4-FFF2-40B4-BE49-F238E27FC236}">
                <a16:creationId xmlns:a16="http://schemas.microsoft.com/office/drawing/2014/main" id="{3F94C85D-120A-C2FF-5027-76177DD00F32}"/>
              </a:ext>
            </a:extLst>
          </p:cNvPr>
          <p:cNvGraphicFramePr>
            <a:graphicFrameLocks noChangeAspect="1"/>
          </p:cNvGraphicFramePr>
          <p:nvPr>
            <p:extLst>
              <p:ext uri="{D42A27DB-BD31-4B8C-83A1-F6EECF244321}">
                <p14:modId xmlns:p14="http://schemas.microsoft.com/office/powerpoint/2010/main" val="3840718582"/>
              </p:ext>
            </p:extLst>
          </p:nvPr>
        </p:nvGraphicFramePr>
        <p:xfrm>
          <a:off x="1268413" y="1039090"/>
          <a:ext cx="5915169" cy="4981633"/>
        </p:xfrm>
        <a:graphic>
          <a:graphicData uri="http://schemas.openxmlformats.org/presentationml/2006/ole">
            <mc:AlternateContent xmlns:mc="http://schemas.openxmlformats.org/markup-compatibility/2006">
              <mc:Choice xmlns:v="urn:schemas-microsoft-com:vml" Requires="v">
                <p:oleObj name="Worksheet" r:id="rId3" imgW="6759041" imgH="5692140" progId="Excel.Sheet.12">
                  <p:embed/>
                </p:oleObj>
              </mc:Choice>
              <mc:Fallback>
                <p:oleObj name="Worksheet" r:id="rId3" imgW="6759041" imgH="5692140" progId="Excel.Sheet.12">
                  <p:embed/>
                  <p:pic>
                    <p:nvPicPr>
                      <p:cNvPr id="5" name="Object 4">
                        <a:extLst>
                          <a:ext uri="{FF2B5EF4-FFF2-40B4-BE49-F238E27FC236}">
                            <a16:creationId xmlns:a16="http://schemas.microsoft.com/office/drawing/2014/main" id="{3F94C85D-120A-C2FF-5027-76177DD00F32}"/>
                          </a:ext>
                        </a:extLst>
                      </p:cNvPr>
                      <p:cNvPicPr/>
                      <p:nvPr/>
                    </p:nvPicPr>
                    <p:blipFill>
                      <a:blip r:embed="rId4"/>
                      <a:stretch>
                        <a:fillRect/>
                      </a:stretch>
                    </p:blipFill>
                    <p:spPr>
                      <a:xfrm>
                        <a:off x="1268413" y="1039090"/>
                        <a:ext cx="5915169" cy="4981633"/>
                      </a:xfrm>
                      <a:prstGeom prst="rect">
                        <a:avLst/>
                      </a:prstGeom>
                    </p:spPr>
                  </p:pic>
                </p:oleObj>
              </mc:Fallback>
            </mc:AlternateContent>
          </a:graphicData>
        </a:graphic>
      </p:graphicFrame>
    </p:spTree>
    <p:extLst>
      <p:ext uri="{BB962C8B-B14F-4D97-AF65-F5344CB8AC3E}">
        <p14:creationId xmlns:p14="http://schemas.microsoft.com/office/powerpoint/2010/main" val="1108016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06EC91-795F-6E4C-BD49-534598F34C5E}"/>
              </a:ext>
            </a:extLst>
          </p:cNvPr>
          <p:cNvSpPr>
            <a:spLocks noGrp="1"/>
          </p:cNvSpPr>
          <p:nvPr>
            <p:ph type="body" sz="quarter" idx="14"/>
          </p:nvPr>
        </p:nvSpPr>
        <p:spPr/>
        <p:txBody>
          <a:bodyPr vert="horz" lIns="91440" tIns="45720" rIns="91440" bIns="45720" rtlCol="0" anchor="t">
            <a:normAutofit/>
          </a:bodyPr>
          <a:lstStyle/>
          <a:p>
            <a:r>
              <a:rPr lang="en-US" b="1" i="1" spc="-10">
                <a:latin typeface="Arial" panose="02020603050405020304" pitchFamily="2"/>
              </a:rPr>
              <a:t>Account values up </a:t>
            </a:r>
            <a:r>
              <a:rPr lang="en-US" sz="1600" b="1" i="1" kern="0">
                <a:latin typeface="Arial" panose="02020603050405020304" pitchFamily="2"/>
              </a:rPr>
              <a:t>24</a:t>
            </a:r>
            <a:r>
              <a:rPr lang="en-US" b="1" i="1" spc="-10">
                <a:latin typeface="Arial" panose="02020603050405020304" pitchFamily="2"/>
              </a:rPr>
              <a:t>% YoY; Record $</a:t>
            </a:r>
            <a:r>
              <a:rPr lang="en-US" sz="1600" b="1" i="1" kern="0">
                <a:latin typeface="Arial" panose="02020603050405020304" pitchFamily="2"/>
              </a:rPr>
              <a:t>3.6</a:t>
            </a:r>
            <a:r>
              <a:rPr lang="en-US" b="1" i="1" spc="-10">
                <a:latin typeface="Arial" panose="02020603050405020304" pitchFamily="2"/>
              </a:rPr>
              <a:t> billion in client assets</a:t>
            </a:r>
          </a:p>
          <a:p>
            <a:endParaRPr lang="en-US" sz="1600"/>
          </a:p>
        </p:txBody>
      </p:sp>
      <p:sp>
        <p:nvSpPr>
          <p:cNvPr id="7" name="TextBox 6">
            <a:extLst>
              <a:ext uri="{FF2B5EF4-FFF2-40B4-BE49-F238E27FC236}">
                <a16:creationId xmlns:a16="http://schemas.microsoft.com/office/drawing/2014/main" id="{F80A0469-4419-4722-BFE1-5EAFAF5CA974}"/>
              </a:ext>
            </a:extLst>
          </p:cNvPr>
          <p:cNvSpPr txBox="1"/>
          <p:nvPr/>
        </p:nvSpPr>
        <p:spPr>
          <a:xfrm>
            <a:off x="336767" y="4070937"/>
            <a:ext cx="6737761" cy="2133600"/>
          </a:xfrm>
          <a:prstGeom prst="rect">
            <a:avLst/>
          </a:prstGeom>
          <a:noFill/>
        </p:spPr>
        <p:txBody>
          <a:bodyPr wrap="square" rtlCol="0">
            <a:noAutofit/>
          </a:bodyPr>
          <a:lstStyle/>
          <a:p>
            <a:r>
              <a:rPr lang="en-US" sz="800" dirty="0">
                <a:latin typeface="Arial" panose="020B0604020202020204" pitchFamily="34" charset="0"/>
                <a:cs typeface="Arial" panose="020B0604020202020204" pitchFamily="34" charset="0"/>
              </a:rPr>
              <a:t>1 Client assets include cash and securities in brokerage, broker/dealer customer account assets custodied directly at fund companies and insurance carriers, and assets under management in advisory accounts. Prior periods have been restated to conform with current presentation. </a:t>
            </a:r>
          </a:p>
          <a:p>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Bankers Life is the marketing brand of various affiliated companies of CNO Financial Group including, Bankers Life and Casualty Company, Bankers Life Securities, Inc., and Bankers Life Advisory Services, Inc. Non-affiliated insurance products are offered through Bankers Life General Agency, Inc. (dba BL General Insurance Agency, Inc., AK, AL, CA, NV, PA). Agents who are financial advisors are registered with Bankers Life Securities, Inc.</a:t>
            </a:r>
          </a:p>
          <a:p>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Securities and variable annuity products and services are offered by Bankers Life Securities, Inc. Member FINRA/SIPC, (dba BL Securities, Inc., AL, GA, IA, IL, MI, NV, PA). Advisory products and services are offered by Bankers Life Advisory Services, Inc. SEC Registered Investment Adviser (dba BL Advisory Services, Inc., AL, GA, IA, MT, NV, PA). Home Office: 303 East Wacker Drive, 5</a:t>
            </a:r>
            <a:r>
              <a:rPr lang="en-US" sz="800" baseline="30000" dirty="0">
                <a:latin typeface="Arial" panose="020B0604020202020204" pitchFamily="34" charset="0"/>
                <a:cs typeface="Arial" panose="020B0604020202020204" pitchFamily="34" charset="0"/>
              </a:rPr>
              <a:t>th</a:t>
            </a:r>
            <a:r>
              <a:rPr lang="en-US" sz="800" dirty="0">
                <a:latin typeface="Arial" panose="020B0604020202020204" pitchFamily="34" charset="0"/>
                <a:cs typeface="Arial" panose="020B0604020202020204" pitchFamily="34" charset="0"/>
              </a:rPr>
              <a:t> Floor, Chicago, IL 60601. </a:t>
            </a:r>
          </a:p>
          <a:p>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2  Registered agents are dually licensed as insurance agents and financial representatives who can buy and sell securities for</a:t>
            </a:r>
          </a:p>
          <a:p>
            <a:r>
              <a:rPr lang="en-US" sz="800" dirty="0">
                <a:latin typeface="Arial" panose="020B0604020202020204" pitchFamily="34" charset="0"/>
                <a:cs typeface="Arial" panose="020B0604020202020204" pitchFamily="34" charset="0"/>
              </a:rPr>
              <a:t>clients, and/or investment advisors who can provide ongoing investment advice for clients.</a:t>
            </a:r>
          </a:p>
          <a:p>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3  Representative counts represent the average of the last 3 months. </a:t>
            </a:r>
          </a:p>
          <a:p>
            <a:endParaRPr lang="en-US" sz="800" dirty="0">
              <a:latin typeface="Arial" panose="020B0604020202020204" pitchFamily="34" charset="0"/>
              <a:cs typeface="Arial" panose="020B0604020202020204" pitchFamily="34" charset="0"/>
            </a:endParaRPr>
          </a:p>
        </p:txBody>
      </p:sp>
      <p:sp>
        <p:nvSpPr>
          <p:cNvPr id="8" name="Text Box 23">
            <a:extLst>
              <a:ext uri="{FF2B5EF4-FFF2-40B4-BE49-F238E27FC236}">
                <a16:creationId xmlns:a16="http://schemas.microsoft.com/office/drawing/2014/main" id="{55D2CDFD-FA1D-4C5B-9BA9-A353526B0179}"/>
              </a:ext>
            </a:extLst>
          </p:cNvPr>
          <p:cNvSpPr txBox="1">
            <a:spLocks noChangeArrowheads="1"/>
          </p:cNvSpPr>
          <p:nvPr/>
        </p:nvSpPr>
        <p:spPr bwMode="auto">
          <a:xfrm>
            <a:off x="408224" y="6230851"/>
            <a:ext cx="1463421" cy="200055"/>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sz="700" i="0">
                <a:latin typeface="Arial" panose="020B0604020202020204" pitchFamily="34" charset="0"/>
              </a:rPr>
              <a:t>(dollars in millions)</a:t>
            </a:r>
          </a:p>
        </p:txBody>
      </p:sp>
      <p:sp>
        <p:nvSpPr>
          <p:cNvPr id="5" name="Rectangle 4">
            <a:extLst>
              <a:ext uri="{FF2B5EF4-FFF2-40B4-BE49-F238E27FC236}">
                <a16:creationId xmlns:a16="http://schemas.microsoft.com/office/drawing/2014/main" id="{AF7D7E5D-DBE9-008B-3738-2F52336F9713}"/>
              </a:ext>
            </a:extLst>
          </p:cNvPr>
          <p:cNvSpPr/>
          <p:nvPr/>
        </p:nvSpPr>
        <p:spPr>
          <a:xfrm>
            <a:off x="0" y="298927"/>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Rectangle 5">
            <a:extLst>
              <a:ext uri="{FF2B5EF4-FFF2-40B4-BE49-F238E27FC236}">
                <a16:creationId xmlns:a16="http://schemas.microsoft.com/office/drawing/2014/main" id="{D43F98DA-9CE6-D705-8496-A541AC4E89AF}"/>
              </a:ext>
            </a:extLst>
          </p:cNvPr>
          <p:cNvSpPr/>
          <p:nvPr/>
        </p:nvSpPr>
        <p:spPr>
          <a:xfrm>
            <a:off x="408224" y="298313"/>
            <a:ext cx="6562926" cy="42062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Arial" panose="020B0604020202020204" pitchFamily="34" charset="0"/>
                <a:cs typeface="Arial" panose="020B0604020202020204" pitchFamily="34" charset="0"/>
              </a:rPr>
              <a:t>BROKER-DEALER/REGISTERED INVESTMENT ADVISOR</a:t>
            </a:r>
          </a:p>
        </p:txBody>
      </p:sp>
      <p:graphicFrame>
        <p:nvGraphicFramePr>
          <p:cNvPr id="4" name="Object 3">
            <a:extLst>
              <a:ext uri="{FF2B5EF4-FFF2-40B4-BE49-F238E27FC236}">
                <a16:creationId xmlns:a16="http://schemas.microsoft.com/office/drawing/2014/main" id="{B3ED3F70-2A4A-522D-EA79-BD99A7D4FC5E}"/>
              </a:ext>
            </a:extLst>
          </p:cNvPr>
          <p:cNvGraphicFramePr>
            <a:graphicFrameLocks noChangeAspect="1"/>
          </p:cNvGraphicFramePr>
          <p:nvPr>
            <p:extLst>
              <p:ext uri="{D42A27DB-BD31-4B8C-83A1-F6EECF244321}">
                <p14:modId xmlns:p14="http://schemas.microsoft.com/office/powerpoint/2010/main" val="185359967"/>
              </p:ext>
            </p:extLst>
          </p:nvPr>
        </p:nvGraphicFramePr>
        <p:xfrm>
          <a:off x="330200" y="1308100"/>
          <a:ext cx="8166100" cy="2606675"/>
        </p:xfrm>
        <a:graphic>
          <a:graphicData uri="http://schemas.openxmlformats.org/presentationml/2006/ole">
            <mc:AlternateContent xmlns:mc="http://schemas.openxmlformats.org/markup-compatibility/2006">
              <mc:Choice xmlns:v="urn:schemas-microsoft-com:vml" Requires="v">
                <p:oleObj name="Worksheet" r:id="rId2" imgW="7610515" imgH="2428914" progId="Excel.Sheet.12">
                  <p:embed/>
                </p:oleObj>
              </mc:Choice>
              <mc:Fallback>
                <p:oleObj name="Worksheet" r:id="rId2" imgW="7610515" imgH="2428914" progId="Excel.Sheet.12">
                  <p:embed/>
                  <p:pic>
                    <p:nvPicPr>
                      <p:cNvPr id="4" name="Object 3">
                        <a:extLst>
                          <a:ext uri="{FF2B5EF4-FFF2-40B4-BE49-F238E27FC236}">
                            <a16:creationId xmlns:a16="http://schemas.microsoft.com/office/drawing/2014/main" id="{B3ED3F70-2A4A-522D-EA79-BD99A7D4FC5E}"/>
                          </a:ext>
                        </a:extLst>
                      </p:cNvPr>
                      <p:cNvPicPr/>
                      <p:nvPr/>
                    </p:nvPicPr>
                    <p:blipFill>
                      <a:blip r:embed="rId3"/>
                      <a:stretch>
                        <a:fillRect/>
                      </a:stretch>
                    </p:blipFill>
                    <p:spPr>
                      <a:xfrm>
                        <a:off x="330200" y="1308100"/>
                        <a:ext cx="8166100" cy="2606675"/>
                      </a:xfrm>
                      <a:prstGeom prst="rect">
                        <a:avLst/>
                      </a:prstGeom>
                    </p:spPr>
                  </p:pic>
                </p:oleObj>
              </mc:Fallback>
            </mc:AlternateContent>
          </a:graphicData>
        </a:graphic>
      </p:graphicFrame>
    </p:spTree>
    <p:extLst>
      <p:ext uri="{BB962C8B-B14F-4D97-AF65-F5344CB8AC3E}">
        <p14:creationId xmlns:p14="http://schemas.microsoft.com/office/powerpoint/2010/main" val="2738999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896B36-9F68-4814-95D1-3BF51C4C38C7}"/>
              </a:ext>
            </a:extLst>
          </p:cNvPr>
          <p:cNvSpPr txBox="1"/>
          <p:nvPr/>
        </p:nvSpPr>
        <p:spPr>
          <a:xfrm>
            <a:off x="206738" y="6408367"/>
            <a:ext cx="7056957" cy="415498"/>
          </a:xfrm>
          <a:prstGeom prst="rect">
            <a:avLst/>
          </a:prstGeom>
          <a:noFill/>
        </p:spPr>
        <p:txBody>
          <a:bodyPr wrap="square" lIns="91440" tIns="45720" rIns="91440" bIns="45720" rtlCol="0" anchor="t">
            <a:spAutoFit/>
          </a:bodyPr>
          <a:lstStyle/>
          <a:p>
            <a:pPr>
              <a:defRPr/>
            </a:pPr>
            <a:r>
              <a:rPr lang="en-US" sz="700">
                <a:latin typeface="Arial"/>
                <a:ea typeface="ＭＳ Ｐゴシック"/>
                <a:cs typeface="Arial"/>
              </a:rPr>
              <a:t>1  Expenses allocated to products plus not allocated to products, divided by the sum of insurance policy income and net investment income allocated to products. Results exclude significant items.</a:t>
            </a:r>
          </a:p>
          <a:p>
            <a:pPr>
              <a:defRPr/>
            </a:pPr>
            <a:r>
              <a:rPr lang="en-US" sz="700">
                <a:latin typeface="Arial"/>
                <a:ea typeface="ＭＳ Ｐゴシック"/>
                <a:cs typeface="Arial"/>
              </a:rPr>
              <a:t>2  See page 28 for a reconciliation of the significant item.</a:t>
            </a:r>
            <a:endParaRPr lang="en-US" sz="7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2DBE577-BE02-CE6F-AAA0-9A90CE4C6E3B}"/>
              </a:ext>
            </a:extLst>
          </p:cNvPr>
          <p:cNvSpPr/>
          <p:nvPr/>
        </p:nvSpPr>
        <p:spPr>
          <a:xfrm>
            <a:off x="0" y="35080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Rectangle 2">
            <a:extLst>
              <a:ext uri="{FF2B5EF4-FFF2-40B4-BE49-F238E27FC236}">
                <a16:creationId xmlns:a16="http://schemas.microsoft.com/office/drawing/2014/main" id="{7472A183-6EE7-F452-4E8D-1C176BB7FE4A}"/>
              </a:ext>
            </a:extLst>
          </p:cNvPr>
          <p:cNvSpPr/>
          <p:nvPr/>
        </p:nvSpPr>
        <p:spPr>
          <a:xfrm>
            <a:off x="402079" y="350194"/>
            <a:ext cx="2438398" cy="42153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Arial" panose="020B0604020202020204" pitchFamily="34" charset="0"/>
                <a:cs typeface="Arial" panose="020B0604020202020204" pitchFamily="34" charset="0"/>
              </a:rPr>
              <a:t>EXPENSE RATIO</a:t>
            </a:r>
            <a:r>
              <a:rPr kumimoji="0" lang="en-US" sz="1800" b="1" i="0" u="none" strike="noStrike" kern="1200" cap="none" spc="0" normalizeH="0" baseline="30000" noProof="0">
                <a:ln>
                  <a:noFill/>
                </a:ln>
                <a:solidFill>
                  <a:schemeClr val="bg1"/>
                </a:solidFill>
                <a:effectLst/>
                <a:uLnTx/>
                <a:uFillTx/>
                <a:latin typeface="Arial" panose="020B0604020202020204" pitchFamily="34" charset="0"/>
                <a:cs typeface="Arial" panose="020B0604020202020204" pitchFamily="34" charset="0"/>
              </a:rPr>
              <a:t>1</a:t>
            </a:r>
            <a:r>
              <a:rPr lang="en-US">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3DCC9DFB-17AC-BC46-C1DB-9B1767EE54F4}"/>
              </a:ext>
            </a:extLst>
          </p:cNvPr>
          <p:cNvSpPr txBox="1"/>
          <p:nvPr/>
        </p:nvSpPr>
        <p:spPr>
          <a:xfrm>
            <a:off x="206738" y="6192923"/>
            <a:ext cx="1134894" cy="200055"/>
          </a:xfrm>
          <a:prstGeom prst="rect">
            <a:avLst/>
          </a:prstGeom>
          <a:noFill/>
        </p:spPr>
        <p:txBody>
          <a:bodyPr wrap="square">
            <a:spAutoFit/>
          </a:bodyPr>
          <a:lstStyle/>
          <a:p>
            <a:r>
              <a:rPr lang="en-US" sz="700" i="0">
                <a:latin typeface="Arial" panose="020B0604020202020204" pitchFamily="34" charset="0"/>
              </a:rPr>
              <a:t>(dollars in millions)</a:t>
            </a:r>
          </a:p>
        </p:txBody>
      </p:sp>
      <p:graphicFrame>
        <p:nvGraphicFramePr>
          <p:cNvPr id="7" name="Object 6">
            <a:extLst>
              <a:ext uri="{FF2B5EF4-FFF2-40B4-BE49-F238E27FC236}">
                <a16:creationId xmlns:a16="http://schemas.microsoft.com/office/drawing/2014/main" id="{84CAD6E8-CEDA-9E15-7089-E35231CF09A0}"/>
              </a:ext>
            </a:extLst>
          </p:cNvPr>
          <p:cNvGraphicFramePr>
            <a:graphicFrameLocks noChangeAspect="1"/>
          </p:cNvGraphicFramePr>
          <p:nvPr>
            <p:extLst>
              <p:ext uri="{D42A27DB-BD31-4B8C-83A1-F6EECF244321}">
                <p14:modId xmlns:p14="http://schemas.microsoft.com/office/powerpoint/2010/main" val="1287028469"/>
              </p:ext>
            </p:extLst>
          </p:nvPr>
        </p:nvGraphicFramePr>
        <p:xfrm>
          <a:off x="521144" y="1551710"/>
          <a:ext cx="8173253" cy="3248889"/>
        </p:xfrm>
        <a:graphic>
          <a:graphicData uri="http://schemas.openxmlformats.org/presentationml/2006/ole">
            <mc:AlternateContent xmlns:mc="http://schemas.openxmlformats.org/markup-compatibility/2006">
              <mc:Choice xmlns:v="urn:schemas-microsoft-com:vml" Requires="v">
                <p:oleObj name="Worksheet" r:id="rId3" imgW="9144000" imgH="3628992" progId="Excel.Sheet.12">
                  <p:embed/>
                </p:oleObj>
              </mc:Choice>
              <mc:Fallback>
                <p:oleObj name="Worksheet" r:id="rId3" imgW="9144000" imgH="3628992" progId="Excel.Sheet.12">
                  <p:embed/>
                  <p:pic>
                    <p:nvPicPr>
                      <p:cNvPr id="7" name="Object 6">
                        <a:extLst>
                          <a:ext uri="{FF2B5EF4-FFF2-40B4-BE49-F238E27FC236}">
                            <a16:creationId xmlns:a16="http://schemas.microsoft.com/office/drawing/2014/main" id="{84CAD6E8-CEDA-9E15-7089-E35231CF09A0}"/>
                          </a:ext>
                        </a:extLst>
                      </p:cNvPr>
                      <p:cNvPicPr/>
                      <p:nvPr/>
                    </p:nvPicPr>
                    <p:blipFill>
                      <a:blip r:embed="rId4"/>
                      <a:stretch>
                        <a:fillRect/>
                      </a:stretch>
                    </p:blipFill>
                    <p:spPr>
                      <a:xfrm>
                        <a:off x="521144" y="1551710"/>
                        <a:ext cx="8173253" cy="3248889"/>
                      </a:xfrm>
                      <a:prstGeom prst="rect">
                        <a:avLst/>
                      </a:prstGeom>
                    </p:spPr>
                  </p:pic>
                </p:oleObj>
              </mc:Fallback>
            </mc:AlternateContent>
          </a:graphicData>
        </a:graphic>
      </p:graphicFrame>
    </p:spTree>
    <p:extLst>
      <p:ext uri="{BB962C8B-B14F-4D97-AF65-F5344CB8AC3E}">
        <p14:creationId xmlns:p14="http://schemas.microsoft.com/office/powerpoint/2010/main" val="52694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57788B85-290B-D1E3-E660-A65302F48584}"/>
              </a:ext>
            </a:extLst>
          </p:cNvPr>
          <p:cNvSpPr txBox="1">
            <a:spLocks/>
          </p:cNvSpPr>
          <p:nvPr/>
        </p:nvSpPr>
        <p:spPr>
          <a:xfrm>
            <a:off x="448322" y="1562291"/>
            <a:ext cx="8548533" cy="1232826"/>
          </a:xfrm>
          <a:prstGeom prst="rect">
            <a:avLst/>
          </a:prstGeom>
        </p:spPr>
        <p:txBody>
          <a:bodyPr lIns="0">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02920" lvl="0" indent="0" defTabSz="914400" eaLnBrk="1" fontAlgn="auto" latinLnBrk="0" hangingPunct="1">
              <a:lnSpc>
                <a:spcPts val="1600"/>
              </a:lnSpc>
              <a:spcBef>
                <a:spcPts val="370"/>
              </a:spcBef>
              <a:spcAft>
                <a:spcPts val="0"/>
              </a:spcAft>
              <a:buClrTx/>
              <a:buSzTx/>
              <a:buFontTx/>
              <a:buNone/>
              <a:tabLst/>
              <a:defRPr/>
            </a:pPr>
            <a:r>
              <a:rPr kumimoji="0" lang="en-US" sz="1100" b="0" i="0" u="none" strike="noStrike" kern="0" cap="none" spc="-20" normalizeH="0" baseline="0" noProof="0">
                <a:ln>
                  <a:noFill/>
                </a:ln>
                <a:solidFill>
                  <a:srgbClr val="3C3834"/>
                </a:solidFill>
                <a:effectLst/>
                <a:uLnTx/>
                <a:uFillTx/>
                <a:latin typeface="Arial" panose="02020603050405020304" pitchFamily="2"/>
              </a:rPr>
              <a:t>Certain statements made in this presentation should be considered forward-looking statements as defined in the Private Securities Litigation Reform Act of 1995. These include statements about future results of operations and capital plans. We caution investors that these forward-looking statements are not guarantees of future performance, and actual results may differ materially. Investors should consider the important risks and uncertainties that may cause actual results to differ, including those included in our press release issued on </a:t>
            </a:r>
            <a:r>
              <a:rPr lang="en-US" sz="1100" kern="0" spc="-20">
                <a:solidFill>
                  <a:srgbClr val="3C3834"/>
                </a:solidFill>
                <a:latin typeface="Arial" panose="02020603050405020304" pitchFamily="2"/>
              </a:rPr>
              <a:t>July</a:t>
            </a:r>
            <a:r>
              <a:rPr kumimoji="0" lang="en-US" sz="1100" b="0" i="0" u="none" strike="noStrike" kern="0" cap="none" spc="-20" normalizeH="0" baseline="0" noProof="0">
                <a:ln>
                  <a:noFill/>
                </a:ln>
                <a:solidFill>
                  <a:srgbClr val="3C3834"/>
                </a:solidFill>
                <a:effectLst/>
                <a:uLnTx/>
                <a:uFillTx/>
                <a:latin typeface="Arial" panose="02020603050405020304" pitchFamily="2"/>
              </a:rPr>
              <a:t> </a:t>
            </a:r>
            <a:r>
              <a:rPr lang="en-US" sz="1100" kern="0" spc="-20">
                <a:solidFill>
                  <a:srgbClr val="3C3834"/>
                </a:solidFill>
                <a:latin typeface="Arial" panose="02020603050405020304" pitchFamily="2"/>
              </a:rPr>
              <a:t>29</a:t>
            </a:r>
            <a:r>
              <a:rPr kumimoji="0" lang="en-US" sz="1100" b="0" i="0" u="none" strike="noStrike" kern="0" cap="none" spc="-20" normalizeH="0" baseline="0" noProof="0">
                <a:ln>
                  <a:noFill/>
                </a:ln>
                <a:solidFill>
                  <a:srgbClr val="3C3834"/>
                </a:solidFill>
                <a:effectLst/>
                <a:uLnTx/>
                <a:uFillTx/>
                <a:latin typeface="Arial" panose="02020603050405020304" pitchFamily="2"/>
              </a:rPr>
              <a:t>, 2024, our Quarterly Reports on Form 10-Q, our Annual Report on Form 10-K and other filings we make with the Securities and Exchange Commission. We assume no obligation to update this presentation, which speaks as of today’s date. </a:t>
            </a:r>
          </a:p>
        </p:txBody>
      </p:sp>
      <p:sp>
        <p:nvSpPr>
          <p:cNvPr id="17" name="Text Placeholder 3">
            <a:extLst>
              <a:ext uri="{FF2B5EF4-FFF2-40B4-BE49-F238E27FC236}">
                <a16:creationId xmlns:a16="http://schemas.microsoft.com/office/drawing/2014/main" id="{27457ED6-E78E-75FA-8BA0-9D985394649D}"/>
              </a:ext>
            </a:extLst>
          </p:cNvPr>
          <p:cNvSpPr txBox="1">
            <a:spLocks/>
          </p:cNvSpPr>
          <p:nvPr/>
        </p:nvSpPr>
        <p:spPr>
          <a:xfrm>
            <a:off x="457200" y="1289202"/>
            <a:ext cx="8229600" cy="384048"/>
          </a:xfrm>
          <a:prstGeom prst="rect">
            <a:avLst/>
          </a:prstGeom>
        </p:spPr>
        <p:txBody>
          <a:bodyPr lIns="0" rIns="0"/>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solidFill>
                  <a:schemeClr val="accent2"/>
                </a:solidFill>
              </a:rPr>
              <a:t>Forward-Looking Statements</a:t>
            </a:r>
          </a:p>
        </p:txBody>
      </p:sp>
      <p:sp>
        <p:nvSpPr>
          <p:cNvPr id="18" name="Content Placeholder 2">
            <a:extLst>
              <a:ext uri="{FF2B5EF4-FFF2-40B4-BE49-F238E27FC236}">
                <a16:creationId xmlns:a16="http://schemas.microsoft.com/office/drawing/2014/main" id="{7DBA7335-8DC0-AAD3-FAD6-D6D3CFBBA5F2}"/>
              </a:ext>
            </a:extLst>
          </p:cNvPr>
          <p:cNvSpPr txBox="1">
            <a:spLocks/>
          </p:cNvSpPr>
          <p:nvPr/>
        </p:nvSpPr>
        <p:spPr bwMode="auto">
          <a:xfrm>
            <a:off x="456868" y="3829211"/>
            <a:ext cx="8229600" cy="169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26997" indent="-126997" algn="l" rtl="0" eaLnBrk="0" fontAlgn="base" hangingPunct="0">
              <a:spcBef>
                <a:spcPct val="20000"/>
              </a:spcBef>
              <a:spcAft>
                <a:spcPct val="0"/>
              </a:spcAft>
              <a:buClr>
                <a:schemeClr val="tx2"/>
              </a:buClr>
              <a:buFont typeface="Wingdings" panose="05000000000000000000" pitchFamily="2" charset="2"/>
              <a:buChar char="§"/>
              <a:defRPr sz="1800">
                <a:solidFill>
                  <a:schemeClr val="tx1"/>
                </a:solidFill>
                <a:latin typeface="+mn-lt"/>
                <a:ea typeface="+mn-ea"/>
                <a:cs typeface="+mn-cs"/>
              </a:defRPr>
            </a:lvl1pPr>
            <a:lvl2pPr marL="342891" indent="-128585" algn="l" rtl="0" eaLnBrk="0" fontAlgn="base" hangingPunct="0">
              <a:spcBef>
                <a:spcPct val="20000"/>
              </a:spcBef>
              <a:spcAft>
                <a:spcPct val="0"/>
              </a:spcAft>
              <a:buFont typeface="Times" panose="02020603050405020304" pitchFamily="18" charset="0"/>
              <a:buChar char="–"/>
              <a:defRPr sz="1800">
                <a:solidFill>
                  <a:schemeClr val="tx1"/>
                </a:solidFill>
                <a:latin typeface="+mn-lt"/>
                <a:ea typeface="+mn-ea"/>
                <a:cs typeface="+mn-cs"/>
              </a:defRPr>
            </a:lvl2pPr>
            <a:lvl3pPr marL="554025" indent="-125410" algn="l" rtl="0" eaLnBrk="0" fontAlgn="base" hangingPunct="0">
              <a:spcBef>
                <a:spcPct val="20000"/>
              </a:spcBef>
              <a:spcAft>
                <a:spcPct val="0"/>
              </a:spcAft>
              <a:buChar char="•"/>
              <a:defRPr sz="1600">
                <a:solidFill>
                  <a:schemeClr val="tx1"/>
                </a:solidFill>
                <a:latin typeface="+mn-lt"/>
                <a:ea typeface="+mn-ea"/>
                <a:cs typeface="+mn-cs"/>
              </a:defRPr>
            </a:lvl3pPr>
            <a:lvl4pPr marL="774681" indent="-133347" algn="l" rtl="0" eaLnBrk="0" fontAlgn="base" hangingPunct="0">
              <a:spcBef>
                <a:spcPct val="20000"/>
              </a:spcBef>
              <a:spcAft>
                <a:spcPct val="0"/>
              </a:spcAft>
              <a:buChar char="–"/>
              <a:defRPr sz="1600">
                <a:solidFill>
                  <a:schemeClr val="tx1"/>
                </a:solidFill>
                <a:latin typeface="+mn-lt"/>
                <a:ea typeface="+mn-ea"/>
                <a:cs typeface="+mn-cs"/>
              </a:defRPr>
            </a:lvl4pPr>
            <a:lvl5pPr marL="1201709" indent="-171446" algn="l" rtl="0" eaLnBrk="0" fontAlgn="base" hangingPunct="0">
              <a:spcBef>
                <a:spcPct val="20000"/>
              </a:spcBef>
              <a:spcAft>
                <a:spcPct val="0"/>
              </a:spcAft>
              <a:buChar char="»"/>
              <a:defRPr sz="1600">
                <a:solidFill>
                  <a:schemeClr val="tx1"/>
                </a:solidFill>
                <a:latin typeface="+mn-lt"/>
                <a:ea typeface="+mn-ea"/>
                <a:cs typeface="+mn-cs"/>
              </a:defRPr>
            </a:lvl5pPr>
            <a:lvl6pPr marL="1545392" indent="-172637" algn="l" rtl="0" fontAlgn="base">
              <a:spcBef>
                <a:spcPct val="20000"/>
              </a:spcBef>
              <a:spcAft>
                <a:spcPct val="0"/>
              </a:spcAft>
              <a:buChar char="»"/>
              <a:defRPr sz="1051">
                <a:solidFill>
                  <a:srgbClr val="7F8184"/>
                </a:solidFill>
                <a:latin typeface="+mn-lt"/>
                <a:ea typeface="+mn-ea"/>
                <a:cs typeface="+mn-cs"/>
              </a:defRPr>
            </a:lvl6pPr>
            <a:lvl7pPr marL="1888283" indent="-172637" algn="l" rtl="0" fontAlgn="base">
              <a:spcBef>
                <a:spcPct val="20000"/>
              </a:spcBef>
              <a:spcAft>
                <a:spcPct val="0"/>
              </a:spcAft>
              <a:buChar char="»"/>
              <a:defRPr sz="1051">
                <a:solidFill>
                  <a:srgbClr val="7F8184"/>
                </a:solidFill>
                <a:latin typeface="+mn-lt"/>
                <a:ea typeface="+mn-ea"/>
                <a:cs typeface="+mn-cs"/>
              </a:defRPr>
            </a:lvl7pPr>
            <a:lvl8pPr marL="2231175" indent="-172637" algn="l" rtl="0" fontAlgn="base">
              <a:spcBef>
                <a:spcPct val="20000"/>
              </a:spcBef>
              <a:spcAft>
                <a:spcPct val="0"/>
              </a:spcAft>
              <a:buChar char="»"/>
              <a:defRPr sz="1051">
                <a:solidFill>
                  <a:srgbClr val="7F8184"/>
                </a:solidFill>
                <a:latin typeface="+mn-lt"/>
                <a:ea typeface="+mn-ea"/>
                <a:cs typeface="+mn-cs"/>
              </a:defRPr>
            </a:lvl8pPr>
            <a:lvl9pPr marL="2574066" indent="-172637" algn="l" rtl="0" fontAlgn="base">
              <a:spcBef>
                <a:spcPct val="20000"/>
              </a:spcBef>
              <a:spcAft>
                <a:spcPct val="0"/>
              </a:spcAft>
              <a:buChar char="»"/>
              <a:defRPr sz="1051">
                <a:solidFill>
                  <a:srgbClr val="7F8184"/>
                </a:solidFill>
                <a:latin typeface="+mn-lt"/>
                <a:ea typeface="+mn-ea"/>
                <a:cs typeface="+mn-cs"/>
              </a:defRPr>
            </a:lvl9pPr>
          </a:lstStyle>
          <a:p>
            <a:pPr marL="0" marR="0" lvl="0" indent="0" algn="l" defTabSz="914400" eaLnBrk="1" fontAlgn="auto" latinLnBrk="0" hangingPunct="1">
              <a:lnSpc>
                <a:spcPts val="1600"/>
              </a:lnSpc>
              <a:spcBef>
                <a:spcPts val="225"/>
              </a:spcBef>
              <a:spcAft>
                <a:spcPts val="0"/>
              </a:spcAft>
              <a:buClrTx/>
              <a:buSzTx/>
              <a:buFontTx/>
              <a:buNone/>
              <a:tabLst/>
              <a:defRPr/>
            </a:pPr>
            <a:r>
              <a:rPr kumimoji="0" lang="en-US" sz="1100" b="0" i="0" u="none" strike="noStrike" kern="0" cap="none" spc="-15" normalizeH="0" baseline="0" noProof="0">
                <a:ln>
                  <a:noFill/>
                </a:ln>
                <a:solidFill>
                  <a:srgbClr val="3C3834"/>
                </a:solidFill>
                <a:effectLst/>
                <a:uLnTx/>
                <a:uFillTx/>
                <a:latin typeface="Arial" panose="02020603050405020304" pitchFamily="2"/>
              </a:rPr>
              <a:t>This presentation contains financial measures that differ from the comparable measures under Generally Accepted </a:t>
            </a:r>
            <a:r>
              <a:rPr kumimoji="0" lang="en-US" sz="1100" b="0" i="0" u="none" strike="noStrike" kern="0" cap="none" spc="0" normalizeH="0" baseline="0" noProof="0">
                <a:ln>
                  <a:noFill/>
                </a:ln>
                <a:solidFill>
                  <a:srgbClr val="3C3834"/>
                </a:solidFill>
                <a:effectLst/>
                <a:uLnTx/>
                <a:uFillTx/>
                <a:latin typeface="Arial" panose="02020603050405020304" pitchFamily="2"/>
              </a:rPr>
              <a:t>Accounting Principles (GAAP). Reconciliations between those non-GAAP measures and the comparable GAAP measures are included in the Appendix, or on the page such measure is presented. </a:t>
            </a:r>
          </a:p>
          <a:p>
            <a:pPr marL="0" marR="594360" lvl="0" indent="0" algn="l" defTabSz="914400" eaLnBrk="1" fontAlgn="auto" latinLnBrk="0" hangingPunct="1">
              <a:lnSpc>
                <a:spcPts val="1600"/>
              </a:lnSpc>
              <a:spcBef>
                <a:spcPts val="680"/>
              </a:spcBef>
              <a:spcAft>
                <a:spcPts val="0"/>
              </a:spcAft>
              <a:buClrTx/>
              <a:buSzTx/>
              <a:buFontTx/>
              <a:buNone/>
              <a:tabLst/>
              <a:defRPr/>
            </a:pPr>
            <a:r>
              <a:rPr kumimoji="0" lang="en-US" sz="1100" b="0" i="0" u="none" strike="noStrike" kern="0" cap="none" spc="-25" normalizeH="0" baseline="0" noProof="0">
                <a:ln>
                  <a:noFill/>
                </a:ln>
                <a:solidFill>
                  <a:srgbClr val="3C3834"/>
                </a:solidFill>
                <a:effectLst/>
                <a:uLnTx/>
                <a:uFillTx/>
                <a:latin typeface="Arial" panose="02020603050405020304" pitchFamily="2"/>
              </a:rPr>
              <a:t>While management believes the measures are useful to enhance understanding and comparability of our financial results, these non-GAAP measures should not be considered substitutes for the most directly comparable GAAP measures. </a:t>
            </a:r>
          </a:p>
          <a:p>
            <a:pPr marL="0" marR="594360" lvl="0" indent="0" algn="l" defTabSz="914400" eaLnBrk="1" fontAlgn="auto" latinLnBrk="0" hangingPunct="1">
              <a:lnSpc>
                <a:spcPts val="1600"/>
              </a:lnSpc>
              <a:spcBef>
                <a:spcPts val="655"/>
              </a:spcBef>
              <a:spcAft>
                <a:spcPts val="0"/>
              </a:spcAft>
              <a:buClrTx/>
              <a:buSzTx/>
              <a:buFontTx/>
              <a:buNone/>
              <a:tabLst/>
              <a:defRPr/>
            </a:pPr>
            <a:r>
              <a:rPr kumimoji="0" lang="en-US" sz="1100" b="0" i="0" u="none" strike="noStrike" kern="0" cap="none" spc="-25" normalizeH="0" baseline="0" noProof="0">
                <a:ln>
                  <a:noFill/>
                </a:ln>
                <a:solidFill>
                  <a:srgbClr val="3C3834"/>
                </a:solidFill>
                <a:effectLst/>
                <a:uLnTx/>
                <a:uFillTx/>
                <a:latin typeface="Arial" panose="02020603050405020304" pitchFamily="2"/>
              </a:rPr>
              <a:t>Additional information concerning non-GAAP measures is included in our periodic filings with the Securities and Exchange Commission that are available in the “Investors – Financials – SEC Filings” section of CNO’s website, </a:t>
            </a:r>
            <a:r>
              <a:rPr kumimoji="0" lang="en-US" sz="1100" b="0" strike="noStrike" kern="0" cap="none" spc="-25" normalizeH="0" baseline="0" noProof="0">
                <a:ln>
                  <a:noFill/>
                </a:ln>
                <a:effectLst/>
                <a:uLnTx/>
                <a:uFillTx/>
                <a:latin typeface="Arial" panose="02020603050405020304" pitchFamily="2"/>
              </a:rPr>
              <a:t>CNOinc.com.</a:t>
            </a:r>
            <a:endParaRPr lang="en-US" sz="1100" kern="0">
              <a:latin typeface="Arial" panose="020B0604020202020204" pitchFamily="34" charset="0"/>
              <a:cs typeface="Arial" panose="020B0604020202020204" pitchFamily="34" charset="0"/>
            </a:endParaRPr>
          </a:p>
        </p:txBody>
      </p:sp>
      <p:sp>
        <p:nvSpPr>
          <p:cNvPr id="19" name="Text Placeholder 3">
            <a:extLst>
              <a:ext uri="{FF2B5EF4-FFF2-40B4-BE49-F238E27FC236}">
                <a16:creationId xmlns:a16="http://schemas.microsoft.com/office/drawing/2014/main" id="{FC3E3E62-8C62-FEBB-E0A0-BEC9D3DDC470}"/>
              </a:ext>
            </a:extLst>
          </p:cNvPr>
          <p:cNvSpPr txBox="1">
            <a:spLocks/>
          </p:cNvSpPr>
          <p:nvPr/>
        </p:nvSpPr>
        <p:spPr bwMode="auto">
          <a:xfrm>
            <a:off x="457200" y="3532866"/>
            <a:ext cx="8229600" cy="25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Clr>
                <a:schemeClr val="tx2"/>
              </a:buClr>
              <a:buFontTx/>
              <a:buNone/>
              <a:defRPr sz="1800" b="0">
                <a:solidFill>
                  <a:schemeClr val="accent1"/>
                </a:solidFill>
                <a:latin typeface="+mn-lt"/>
                <a:ea typeface="+mn-ea"/>
                <a:cs typeface="+mn-cs"/>
              </a:defRPr>
            </a:lvl1pPr>
            <a:lvl2pPr marL="342891" indent="-128585" algn="l" rtl="0" eaLnBrk="0" fontAlgn="base" hangingPunct="0">
              <a:spcBef>
                <a:spcPct val="20000"/>
              </a:spcBef>
              <a:spcAft>
                <a:spcPct val="0"/>
              </a:spcAft>
              <a:buFont typeface="Times" panose="02020603050405020304" pitchFamily="18" charset="0"/>
              <a:buChar char="–"/>
              <a:defRPr sz="1800">
                <a:solidFill>
                  <a:schemeClr val="tx1"/>
                </a:solidFill>
                <a:latin typeface="+mn-lt"/>
                <a:ea typeface="+mn-ea"/>
                <a:cs typeface="+mn-cs"/>
              </a:defRPr>
            </a:lvl2pPr>
            <a:lvl3pPr marL="554025" indent="-125410" algn="l" rtl="0" eaLnBrk="0" fontAlgn="base" hangingPunct="0">
              <a:spcBef>
                <a:spcPct val="20000"/>
              </a:spcBef>
              <a:spcAft>
                <a:spcPct val="0"/>
              </a:spcAft>
              <a:buChar char="•"/>
              <a:defRPr sz="1600">
                <a:solidFill>
                  <a:schemeClr val="tx1"/>
                </a:solidFill>
                <a:latin typeface="+mn-lt"/>
                <a:ea typeface="+mn-ea"/>
                <a:cs typeface="+mn-cs"/>
              </a:defRPr>
            </a:lvl3pPr>
            <a:lvl4pPr marL="774681" indent="-133347" algn="l" rtl="0" eaLnBrk="0" fontAlgn="base" hangingPunct="0">
              <a:spcBef>
                <a:spcPct val="20000"/>
              </a:spcBef>
              <a:spcAft>
                <a:spcPct val="0"/>
              </a:spcAft>
              <a:buChar char="–"/>
              <a:defRPr sz="1600">
                <a:solidFill>
                  <a:schemeClr val="tx1"/>
                </a:solidFill>
                <a:latin typeface="+mn-lt"/>
                <a:ea typeface="+mn-ea"/>
                <a:cs typeface="+mn-cs"/>
              </a:defRPr>
            </a:lvl4pPr>
            <a:lvl5pPr marL="1201709" indent="-171446" algn="l" rtl="0" eaLnBrk="0" fontAlgn="base" hangingPunct="0">
              <a:spcBef>
                <a:spcPct val="20000"/>
              </a:spcBef>
              <a:spcAft>
                <a:spcPct val="0"/>
              </a:spcAft>
              <a:buChar char="»"/>
              <a:defRPr sz="1600">
                <a:solidFill>
                  <a:schemeClr val="tx1"/>
                </a:solidFill>
                <a:latin typeface="+mn-lt"/>
                <a:ea typeface="+mn-ea"/>
                <a:cs typeface="+mn-cs"/>
              </a:defRPr>
            </a:lvl5pPr>
            <a:lvl6pPr marL="1545392" indent="-172637" algn="l" rtl="0" fontAlgn="base">
              <a:spcBef>
                <a:spcPct val="20000"/>
              </a:spcBef>
              <a:spcAft>
                <a:spcPct val="0"/>
              </a:spcAft>
              <a:buChar char="»"/>
              <a:defRPr sz="1051">
                <a:solidFill>
                  <a:srgbClr val="7F8184"/>
                </a:solidFill>
                <a:latin typeface="+mn-lt"/>
                <a:ea typeface="+mn-ea"/>
                <a:cs typeface="+mn-cs"/>
              </a:defRPr>
            </a:lvl6pPr>
            <a:lvl7pPr marL="1888283" indent="-172637" algn="l" rtl="0" fontAlgn="base">
              <a:spcBef>
                <a:spcPct val="20000"/>
              </a:spcBef>
              <a:spcAft>
                <a:spcPct val="0"/>
              </a:spcAft>
              <a:buChar char="»"/>
              <a:defRPr sz="1051">
                <a:solidFill>
                  <a:srgbClr val="7F8184"/>
                </a:solidFill>
                <a:latin typeface="+mn-lt"/>
                <a:ea typeface="+mn-ea"/>
                <a:cs typeface="+mn-cs"/>
              </a:defRPr>
            </a:lvl7pPr>
            <a:lvl8pPr marL="2231175" indent="-172637" algn="l" rtl="0" fontAlgn="base">
              <a:spcBef>
                <a:spcPct val="20000"/>
              </a:spcBef>
              <a:spcAft>
                <a:spcPct val="0"/>
              </a:spcAft>
              <a:buChar char="»"/>
              <a:defRPr sz="1051">
                <a:solidFill>
                  <a:srgbClr val="7F8184"/>
                </a:solidFill>
                <a:latin typeface="+mn-lt"/>
                <a:ea typeface="+mn-ea"/>
                <a:cs typeface="+mn-cs"/>
              </a:defRPr>
            </a:lvl8pPr>
            <a:lvl9pPr marL="2574066" indent="-172637" algn="l" rtl="0" fontAlgn="base">
              <a:spcBef>
                <a:spcPct val="20000"/>
              </a:spcBef>
              <a:spcAft>
                <a:spcPct val="0"/>
              </a:spcAft>
              <a:buChar char="»"/>
              <a:defRPr sz="1051">
                <a:solidFill>
                  <a:srgbClr val="7F8184"/>
                </a:solidFill>
                <a:latin typeface="+mn-lt"/>
                <a:ea typeface="+mn-ea"/>
                <a:cs typeface="+mn-cs"/>
              </a:defRPr>
            </a:lvl9pPr>
          </a:lstStyle>
          <a:p>
            <a:r>
              <a:rPr lang="en-US" sz="1400" kern="0">
                <a:solidFill>
                  <a:schemeClr val="accent2"/>
                </a:solidFill>
                <a:latin typeface="Arial" panose="020B0604020202020204" pitchFamily="34" charset="0"/>
                <a:cs typeface="Arial" panose="020B0604020202020204" pitchFamily="34" charset="0"/>
              </a:rPr>
              <a:t>Non-GAAP Measures</a:t>
            </a:r>
          </a:p>
        </p:txBody>
      </p:sp>
      <p:sp>
        <p:nvSpPr>
          <p:cNvPr id="2" name="Rectangle 1">
            <a:extLst>
              <a:ext uri="{FF2B5EF4-FFF2-40B4-BE49-F238E27FC236}">
                <a16:creationId xmlns:a16="http://schemas.microsoft.com/office/drawing/2014/main" id="{C77B3D9C-32BE-68E2-21C5-B18C7230D98C}"/>
              </a:ext>
            </a:extLst>
          </p:cNvPr>
          <p:cNvSpPr/>
          <p:nvPr/>
        </p:nvSpPr>
        <p:spPr>
          <a:xfrm>
            <a:off x="0" y="298927"/>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Rectangle 2">
            <a:extLst>
              <a:ext uri="{FF2B5EF4-FFF2-40B4-BE49-F238E27FC236}">
                <a16:creationId xmlns:a16="http://schemas.microsoft.com/office/drawing/2014/main" id="{0B662EF8-A5B3-6AB1-EA55-E5F6A6C95077}"/>
              </a:ext>
            </a:extLst>
          </p:cNvPr>
          <p:cNvSpPr/>
          <p:nvPr/>
        </p:nvSpPr>
        <p:spPr>
          <a:xfrm>
            <a:off x="408663" y="298927"/>
            <a:ext cx="4067803" cy="418051"/>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Arial" panose="020B0604020202020204" pitchFamily="34" charset="0"/>
                <a:cs typeface="Arial" panose="020B0604020202020204" pitchFamily="34" charset="0"/>
              </a:rPr>
              <a:t>IMPORTANT LEGAL INFORMATION</a:t>
            </a:r>
          </a:p>
        </p:txBody>
      </p:sp>
    </p:spTree>
    <p:extLst>
      <p:ext uri="{BB962C8B-B14F-4D97-AF65-F5344CB8AC3E}">
        <p14:creationId xmlns:p14="http://schemas.microsoft.com/office/powerpoint/2010/main" val="3300724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75AD16-74CF-31B8-70EB-2EE20AB297A8}"/>
              </a:ext>
            </a:extLst>
          </p:cNvPr>
          <p:cNvSpPr/>
          <p:nvPr/>
        </p:nvSpPr>
        <p:spPr>
          <a:xfrm>
            <a:off x="0" y="35080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Rectangle 3">
            <a:extLst>
              <a:ext uri="{FF2B5EF4-FFF2-40B4-BE49-F238E27FC236}">
                <a16:creationId xmlns:a16="http://schemas.microsoft.com/office/drawing/2014/main" id="{6A18D892-E3E9-98B9-4EB8-13AAF6493A20}"/>
              </a:ext>
            </a:extLst>
          </p:cNvPr>
          <p:cNvSpPr/>
          <p:nvPr/>
        </p:nvSpPr>
        <p:spPr>
          <a:xfrm>
            <a:off x="406653" y="347324"/>
            <a:ext cx="3145274" cy="42153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Arial" panose="020B0604020202020204" pitchFamily="34" charset="0"/>
                <a:cs typeface="Arial" panose="020B0604020202020204" pitchFamily="34" charset="0"/>
              </a:rPr>
              <a:t>NEW MONEY RATE WALK</a:t>
            </a:r>
          </a:p>
        </p:txBody>
      </p:sp>
      <p:sp>
        <p:nvSpPr>
          <p:cNvPr id="13" name="Rectangle 12">
            <a:extLst>
              <a:ext uri="{FF2B5EF4-FFF2-40B4-BE49-F238E27FC236}">
                <a16:creationId xmlns:a16="http://schemas.microsoft.com/office/drawing/2014/main" id="{C91D31BF-76D1-7F8A-40AE-3B059E7CBADC}"/>
              </a:ext>
            </a:extLst>
          </p:cNvPr>
          <p:cNvSpPr/>
          <p:nvPr/>
        </p:nvSpPr>
        <p:spPr>
          <a:xfrm>
            <a:off x="1152954" y="2641050"/>
            <a:ext cx="640080" cy="16993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8A41EC-2C39-73B5-E41F-BB689FF8F8E9}"/>
              </a:ext>
            </a:extLst>
          </p:cNvPr>
          <p:cNvSpPr/>
          <p:nvPr/>
        </p:nvSpPr>
        <p:spPr>
          <a:xfrm>
            <a:off x="2332377" y="2352812"/>
            <a:ext cx="640080" cy="295417"/>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9DCA93-9795-ED24-E88D-9DF2B275A8F4}"/>
              </a:ext>
            </a:extLst>
          </p:cNvPr>
          <p:cNvSpPr/>
          <p:nvPr/>
        </p:nvSpPr>
        <p:spPr>
          <a:xfrm>
            <a:off x="3578779" y="2189193"/>
            <a:ext cx="640080" cy="16392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749190B-48C4-BBEC-D601-067FA50D5E32}"/>
              </a:ext>
            </a:extLst>
          </p:cNvPr>
          <p:cNvSpPr/>
          <p:nvPr/>
        </p:nvSpPr>
        <p:spPr>
          <a:xfrm>
            <a:off x="4843403" y="2202456"/>
            <a:ext cx="640080" cy="83763"/>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E2C8B41-2F36-5C74-CECC-34F92FA7686B}"/>
              </a:ext>
            </a:extLst>
          </p:cNvPr>
          <p:cNvSpPr/>
          <p:nvPr/>
        </p:nvSpPr>
        <p:spPr>
          <a:xfrm>
            <a:off x="6058920" y="2268365"/>
            <a:ext cx="640080" cy="159579"/>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03EBA59-2E1B-22B3-5DB5-DD02D1093622}"/>
              </a:ext>
            </a:extLst>
          </p:cNvPr>
          <p:cNvSpPr/>
          <p:nvPr/>
        </p:nvSpPr>
        <p:spPr>
          <a:xfrm>
            <a:off x="7303703" y="2427944"/>
            <a:ext cx="640080" cy="19143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4D424821-1857-DE91-55F7-8ADA29AF5632}"/>
              </a:ext>
            </a:extLst>
          </p:cNvPr>
          <p:cNvGrpSpPr/>
          <p:nvPr/>
        </p:nvGrpSpPr>
        <p:grpSpPr>
          <a:xfrm rot="19568417">
            <a:off x="961994" y="3451904"/>
            <a:ext cx="1077565" cy="243092"/>
            <a:chOff x="0" y="-2"/>
            <a:chExt cx="2761129" cy="833720"/>
          </a:xfrm>
        </p:grpSpPr>
        <p:sp>
          <p:nvSpPr>
            <p:cNvPr id="6" name="Parallelogram 5">
              <a:extLst>
                <a:ext uri="{FF2B5EF4-FFF2-40B4-BE49-F238E27FC236}">
                  <a16:creationId xmlns:a16="http://schemas.microsoft.com/office/drawing/2014/main" id="{BB79F718-9137-C8C0-87B9-ADA9098FE6D5}"/>
                </a:ext>
              </a:extLst>
            </p:cNvPr>
            <p:cNvSpPr/>
            <p:nvPr/>
          </p:nvSpPr>
          <p:spPr>
            <a:xfrm>
              <a:off x="26894" y="-2"/>
              <a:ext cx="2725269" cy="815786"/>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7" name="Straight Connector 6">
              <a:extLst>
                <a:ext uri="{FF2B5EF4-FFF2-40B4-BE49-F238E27FC236}">
                  <a16:creationId xmlns:a16="http://schemas.microsoft.com/office/drawing/2014/main" id="{D8E80B34-F00A-987C-25D0-3B2FD1B283B5}"/>
                </a:ext>
              </a:extLst>
            </p:cNvPr>
            <p:cNvCxnSpPr/>
            <p:nvPr/>
          </p:nvCxnSpPr>
          <p:spPr>
            <a:xfrm flipV="1">
              <a:off x="215153" y="0"/>
              <a:ext cx="2545976" cy="8964"/>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E0B74813-D199-4CB9-9231-A9F9854690E2}"/>
                </a:ext>
              </a:extLst>
            </p:cNvPr>
            <p:cNvCxnSpPr/>
            <p:nvPr/>
          </p:nvCxnSpPr>
          <p:spPr>
            <a:xfrm>
              <a:off x="0" y="824753"/>
              <a:ext cx="2545976" cy="8965"/>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grpSp>
      <p:cxnSp>
        <p:nvCxnSpPr>
          <p:cNvPr id="24" name="Straight Connector 23">
            <a:extLst>
              <a:ext uri="{FF2B5EF4-FFF2-40B4-BE49-F238E27FC236}">
                <a16:creationId xmlns:a16="http://schemas.microsoft.com/office/drawing/2014/main" id="{08E2BFCB-483F-D964-0308-42B536B5B582}"/>
              </a:ext>
            </a:extLst>
          </p:cNvPr>
          <p:cNvCxnSpPr/>
          <p:nvPr/>
        </p:nvCxnSpPr>
        <p:spPr>
          <a:xfrm>
            <a:off x="875211" y="4344606"/>
            <a:ext cx="726948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A639BB4-5FBC-042C-DD2B-D3F8AD7AF6FB}"/>
              </a:ext>
            </a:extLst>
          </p:cNvPr>
          <p:cNvSpPr txBox="1"/>
          <p:nvPr/>
        </p:nvSpPr>
        <p:spPr>
          <a:xfrm>
            <a:off x="1106423" y="4359104"/>
            <a:ext cx="733142" cy="246221"/>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1QNMR</a:t>
            </a:r>
          </a:p>
        </p:txBody>
      </p:sp>
      <p:sp>
        <p:nvSpPr>
          <p:cNvPr id="26" name="TextBox 25">
            <a:extLst>
              <a:ext uri="{FF2B5EF4-FFF2-40B4-BE49-F238E27FC236}">
                <a16:creationId xmlns:a16="http://schemas.microsoft.com/office/drawing/2014/main" id="{7755CF8D-0230-221C-7AFB-54E8AC9AE385}"/>
              </a:ext>
            </a:extLst>
          </p:cNvPr>
          <p:cNvSpPr txBox="1"/>
          <p:nvPr/>
        </p:nvSpPr>
        <p:spPr>
          <a:xfrm>
            <a:off x="2249923" y="4359104"/>
            <a:ext cx="921583" cy="253916"/>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Yield Curve</a:t>
            </a:r>
          </a:p>
        </p:txBody>
      </p:sp>
      <p:sp>
        <p:nvSpPr>
          <p:cNvPr id="28" name="TextBox 27">
            <a:extLst>
              <a:ext uri="{FF2B5EF4-FFF2-40B4-BE49-F238E27FC236}">
                <a16:creationId xmlns:a16="http://schemas.microsoft.com/office/drawing/2014/main" id="{23130560-1544-8592-3431-5BDCAEBDC382}"/>
              </a:ext>
            </a:extLst>
          </p:cNvPr>
          <p:cNvSpPr txBox="1"/>
          <p:nvPr/>
        </p:nvSpPr>
        <p:spPr>
          <a:xfrm>
            <a:off x="3474547" y="4359104"/>
            <a:ext cx="921583" cy="253916"/>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Spread</a:t>
            </a:r>
          </a:p>
        </p:txBody>
      </p:sp>
      <p:sp>
        <p:nvSpPr>
          <p:cNvPr id="29" name="TextBox 28">
            <a:extLst>
              <a:ext uri="{FF2B5EF4-FFF2-40B4-BE49-F238E27FC236}">
                <a16:creationId xmlns:a16="http://schemas.microsoft.com/office/drawing/2014/main" id="{D997E170-9B8C-C54A-CDF3-20A35505219D}"/>
              </a:ext>
            </a:extLst>
          </p:cNvPr>
          <p:cNvSpPr txBox="1"/>
          <p:nvPr/>
        </p:nvSpPr>
        <p:spPr>
          <a:xfrm>
            <a:off x="4702652" y="4359104"/>
            <a:ext cx="921583" cy="253916"/>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Duration</a:t>
            </a:r>
          </a:p>
        </p:txBody>
      </p:sp>
      <p:sp>
        <p:nvSpPr>
          <p:cNvPr id="30" name="TextBox 29">
            <a:extLst>
              <a:ext uri="{FF2B5EF4-FFF2-40B4-BE49-F238E27FC236}">
                <a16:creationId xmlns:a16="http://schemas.microsoft.com/office/drawing/2014/main" id="{B68EE762-2267-2793-EF3C-2B6F255BE43E}"/>
              </a:ext>
            </a:extLst>
          </p:cNvPr>
          <p:cNvSpPr txBox="1"/>
          <p:nvPr/>
        </p:nvSpPr>
        <p:spPr>
          <a:xfrm>
            <a:off x="5763958" y="4359104"/>
            <a:ext cx="1266451" cy="246221"/>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Direct Investment</a:t>
            </a:r>
          </a:p>
        </p:txBody>
      </p:sp>
      <p:sp>
        <p:nvSpPr>
          <p:cNvPr id="31" name="TextBox 30">
            <a:extLst>
              <a:ext uri="{FF2B5EF4-FFF2-40B4-BE49-F238E27FC236}">
                <a16:creationId xmlns:a16="http://schemas.microsoft.com/office/drawing/2014/main" id="{54053764-88BE-7CEE-1B41-FBB228449FEE}"/>
              </a:ext>
            </a:extLst>
          </p:cNvPr>
          <p:cNvSpPr txBox="1"/>
          <p:nvPr/>
        </p:nvSpPr>
        <p:spPr>
          <a:xfrm>
            <a:off x="6990517" y="4359104"/>
            <a:ext cx="1266451" cy="246221"/>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2Q24 NMR</a:t>
            </a:r>
          </a:p>
        </p:txBody>
      </p:sp>
      <p:sp>
        <p:nvSpPr>
          <p:cNvPr id="32" name="TextBox 31">
            <a:extLst>
              <a:ext uri="{FF2B5EF4-FFF2-40B4-BE49-F238E27FC236}">
                <a16:creationId xmlns:a16="http://schemas.microsoft.com/office/drawing/2014/main" id="{C706D294-D3EC-65FD-9AE5-6A2A07C2B501}"/>
              </a:ext>
            </a:extLst>
          </p:cNvPr>
          <p:cNvSpPr txBox="1"/>
          <p:nvPr/>
        </p:nvSpPr>
        <p:spPr>
          <a:xfrm>
            <a:off x="1106423" y="2402008"/>
            <a:ext cx="733142" cy="246221"/>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6.17%</a:t>
            </a:r>
          </a:p>
        </p:txBody>
      </p:sp>
      <p:sp>
        <p:nvSpPr>
          <p:cNvPr id="33" name="TextBox 32">
            <a:extLst>
              <a:ext uri="{FF2B5EF4-FFF2-40B4-BE49-F238E27FC236}">
                <a16:creationId xmlns:a16="http://schemas.microsoft.com/office/drawing/2014/main" id="{E52B811C-ECA6-2595-8676-F639F21A5455}"/>
              </a:ext>
            </a:extLst>
          </p:cNvPr>
          <p:cNvSpPr txBox="1"/>
          <p:nvPr/>
        </p:nvSpPr>
        <p:spPr>
          <a:xfrm>
            <a:off x="2191625" y="2096147"/>
            <a:ext cx="921583" cy="253916"/>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0.30%</a:t>
            </a:r>
          </a:p>
        </p:txBody>
      </p:sp>
      <p:sp>
        <p:nvSpPr>
          <p:cNvPr id="34" name="TextBox 33">
            <a:extLst>
              <a:ext uri="{FF2B5EF4-FFF2-40B4-BE49-F238E27FC236}">
                <a16:creationId xmlns:a16="http://schemas.microsoft.com/office/drawing/2014/main" id="{92DDB423-E563-3CD2-F5E7-9BD01D2CC3E4}"/>
              </a:ext>
            </a:extLst>
          </p:cNvPr>
          <p:cNvSpPr txBox="1"/>
          <p:nvPr/>
        </p:nvSpPr>
        <p:spPr>
          <a:xfrm>
            <a:off x="3438027" y="1952207"/>
            <a:ext cx="921583" cy="253916"/>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0.09%</a:t>
            </a:r>
          </a:p>
        </p:txBody>
      </p:sp>
      <p:sp>
        <p:nvSpPr>
          <p:cNvPr id="35" name="TextBox 34">
            <a:extLst>
              <a:ext uri="{FF2B5EF4-FFF2-40B4-BE49-F238E27FC236}">
                <a16:creationId xmlns:a16="http://schemas.microsoft.com/office/drawing/2014/main" id="{3B7D6D47-AB94-6F5B-145D-56035BCB4216}"/>
              </a:ext>
            </a:extLst>
          </p:cNvPr>
          <p:cNvSpPr txBox="1"/>
          <p:nvPr/>
        </p:nvSpPr>
        <p:spPr>
          <a:xfrm>
            <a:off x="4702651" y="2266982"/>
            <a:ext cx="921583" cy="253916"/>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-0.04%</a:t>
            </a:r>
          </a:p>
        </p:txBody>
      </p:sp>
      <p:sp>
        <p:nvSpPr>
          <p:cNvPr id="36" name="TextBox 35">
            <a:extLst>
              <a:ext uri="{FF2B5EF4-FFF2-40B4-BE49-F238E27FC236}">
                <a16:creationId xmlns:a16="http://schemas.microsoft.com/office/drawing/2014/main" id="{233DDEBF-F0BE-97F6-E78F-7309A2D65A7D}"/>
              </a:ext>
            </a:extLst>
          </p:cNvPr>
          <p:cNvSpPr txBox="1"/>
          <p:nvPr/>
        </p:nvSpPr>
        <p:spPr>
          <a:xfrm>
            <a:off x="5763958" y="2413605"/>
            <a:ext cx="1266451" cy="246221"/>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-0.11%</a:t>
            </a:r>
          </a:p>
        </p:txBody>
      </p:sp>
      <p:sp>
        <p:nvSpPr>
          <p:cNvPr id="37" name="TextBox 36">
            <a:extLst>
              <a:ext uri="{FF2B5EF4-FFF2-40B4-BE49-F238E27FC236}">
                <a16:creationId xmlns:a16="http://schemas.microsoft.com/office/drawing/2014/main" id="{28B1B72E-5794-B834-72E0-899DB00D8B8B}"/>
              </a:ext>
            </a:extLst>
          </p:cNvPr>
          <p:cNvSpPr txBox="1"/>
          <p:nvPr/>
        </p:nvSpPr>
        <p:spPr>
          <a:xfrm>
            <a:off x="7025538" y="2171073"/>
            <a:ext cx="1266451" cy="246221"/>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6.41%</a:t>
            </a:r>
          </a:p>
        </p:txBody>
      </p:sp>
      <p:grpSp>
        <p:nvGrpSpPr>
          <p:cNvPr id="5" name="Group 4">
            <a:extLst>
              <a:ext uri="{FF2B5EF4-FFF2-40B4-BE49-F238E27FC236}">
                <a16:creationId xmlns:a16="http://schemas.microsoft.com/office/drawing/2014/main" id="{21049AEE-78F4-78F1-D51E-E2A071FBD9B3}"/>
              </a:ext>
            </a:extLst>
          </p:cNvPr>
          <p:cNvGrpSpPr/>
          <p:nvPr/>
        </p:nvGrpSpPr>
        <p:grpSpPr>
          <a:xfrm rot="19568417">
            <a:off x="7050946" y="3224319"/>
            <a:ext cx="1145594" cy="232728"/>
            <a:chOff x="0" y="-2"/>
            <a:chExt cx="2761129" cy="833720"/>
          </a:xfrm>
        </p:grpSpPr>
        <p:sp>
          <p:nvSpPr>
            <p:cNvPr id="9" name="Parallelogram 8">
              <a:extLst>
                <a:ext uri="{FF2B5EF4-FFF2-40B4-BE49-F238E27FC236}">
                  <a16:creationId xmlns:a16="http://schemas.microsoft.com/office/drawing/2014/main" id="{9636FA56-CC22-2A09-E06E-1939705956D2}"/>
                </a:ext>
              </a:extLst>
            </p:cNvPr>
            <p:cNvSpPr/>
            <p:nvPr/>
          </p:nvSpPr>
          <p:spPr>
            <a:xfrm>
              <a:off x="26894" y="-2"/>
              <a:ext cx="2725269" cy="815786"/>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0" name="Straight Connector 9">
              <a:extLst>
                <a:ext uri="{FF2B5EF4-FFF2-40B4-BE49-F238E27FC236}">
                  <a16:creationId xmlns:a16="http://schemas.microsoft.com/office/drawing/2014/main" id="{24E573B0-7686-D52F-D38B-AF5033AB42A6}"/>
                </a:ext>
              </a:extLst>
            </p:cNvPr>
            <p:cNvCxnSpPr/>
            <p:nvPr/>
          </p:nvCxnSpPr>
          <p:spPr>
            <a:xfrm flipV="1">
              <a:off x="215153" y="0"/>
              <a:ext cx="2545976" cy="8964"/>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33407A11-488A-3FEE-26D1-29F2AFA45C67}"/>
                </a:ext>
              </a:extLst>
            </p:cNvPr>
            <p:cNvCxnSpPr/>
            <p:nvPr/>
          </p:nvCxnSpPr>
          <p:spPr>
            <a:xfrm>
              <a:off x="0" y="824753"/>
              <a:ext cx="2545976" cy="8965"/>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534903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E396FF5-7C2E-4D02-B93F-06826042E525}"/>
              </a:ext>
            </a:extLst>
          </p:cNvPr>
          <p:cNvSpPr txBox="1"/>
          <p:nvPr/>
        </p:nvSpPr>
        <p:spPr>
          <a:xfrm>
            <a:off x="4249740" y="1728949"/>
            <a:ext cx="4525718" cy="307777"/>
          </a:xfrm>
          <a:prstGeom prst="rect">
            <a:avLst/>
          </a:prstGeom>
          <a:solidFill>
            <a:srgbClr val="00337F"/>
          </a:solidFill>
          <a:ln>
            <a:solidFill>
              <a:schemeClr val="accent1"/>
            </a:solidFill>
          </a:ln>
        </p:spPr>
        <p:txBody>
          <a:bodyPr wrap="square" rtlCol="0" anchor="ctr" anchorCtr="1">
            <a:spAutoFit/>
          </a:bodyPr>
          <a:lstStyle>
            <a:defPPr>
              <a:defRPr lang="en-US"/>
            </a:defPPr>
            <a:lvl1pPr>
              <a:defRPr sz="16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effectLst/>
                <a:uLnTx/>
                <a:uFillTx/>
                <a:latin typeface="Arial" charset="0"/>
                <a:ea typeface="MS PGothic" pitchFamily="34" charset="-128"/>
                <a:cs typeface="Arial" charset="0"/>
              </a:rPr>
              <a:t>2Q24 </a:t>
            </a:r>
            <a:r>
              <a:rPr kumimoji="0" lang="en-US" sz="1400" b="0" i="0" u="none" strike="noStrike" kern="1200" cap="none" spc="0" normalizeH="0" baseline="0" noProof="0">
                <a:ln>
                  <a:noFill/>
                </a:ln>
                <a:solidFill>
                  <a:srgbClr val="FFFFFF"/>
                </a:solidFill>
                <a:effectLst/>
                <a:uLnTx/>
                <a:uFillTx/>
                <a:latin typeface="Arial" charset="0"/>
                <a:ea typeface="MS PGothic" pitchFamily="34" charset="-128"/>
                <a:cs typeface="Arial" charset="0"/>
              </a:rPr>
              <a:t>General Account New Money Purchases</a:t>
            </a:r>
          </a:p>
        </p:txBody>
      </p:sp>
      <p:sp>
        <p:nvSpPr>
          <p:cNvPr id="4" name="Rectangle 3">
            <a:extLst>
              <a:ext uri="{FF2B5EF4-FFF2-40B4-BE49-F238E27FC236}">
                <a16:creationId xmlns:a16="http://schemas.microsoft.com/office/drawing/2014/main" id="{9D44C9B1-40F6-6C1D-EDB3-73F179C53F0E}"/>
              </a:ext>
            </a:extLst>
          </p:cNvPr>
          <p:cNvSpPr/>
          <p:nvPr/>
        </p:nvSpPr>
        <p:spPr>
          <a:xfrm>
            <a:off x="0" y="35080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Rectangle 4">
            <a:extLst>
              <a:ext uri="{FF2B5EF4-FFF2-40B4-BE49-F238E27FC236}">
                <a16:creationId xmlns:a16="http://schemas.microsoft.com/office/drawing/2014/main" id="{EE258708-6525-5F63-921A-2E29E8F5E3EC}"/>
              </a:ext>
            </a:extLst>
          </p:cNvPr>
          <p:cNvSpPr/>
          <p:nvPr/>
        </p:nvSpPr>
        <p:spPr>
          <a:xfrm>
            <a:off x="415048" y="350194"/>
            <a:ext cx="2970178" cy="42153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Arial" panose="020B0604020202020204" pitchFamily="34" charset="0"/>
                <a:cs typeface="Arial" panose="020B0604020202020204" pitchFamily="34" charset="0"/>
              </a:rPr>
              <a:t>NEW MONEY SUMMARY</a:t>
            </a:r>
          </a:p>
        </p:txBody>
      </p:sp>
      <p:sp>
        <p:nvSpPr>
          <p:cNvPr id="2" name="TextBox 1">
            <a:extLst>
              <a:ext uri="{FF2B5EF4-FFF2-40B4-BE49-F238E27FC236}">
                <a16:creationId xmlns:a16="http://schemas.microsoft.com/office/drawing/2014/main" id="{B4851F10-989A-736C-DC78-776DDE9B4BB5}"/>
              </a:ext>
            </a:extLst>
          </p:cNvPr>
          <p:cNvSpPr txBox="1"/>
          <p:nvPr/>
        </p:nvSpPr>
        <p:spPr>
          <a:xfrm>
            <a:off x="220333" y="6249595"/>
            <a:ext cx="1134894" cy="200055"/>
          </a:xfrm>
          <a:prstGeom prst="rect">
            <a:avLst/>
          </a:prstGeom>
          <a:noFill/>
        </p:spPr>
        <p:txBody>
          <a:bodyPr wrap="square">
            <a:spAutoFit/>
          </a:bodyPr>
          <a:lstStyle/>
          <a:p>
            <a:r>
              <a:rPr lang="en-US" sz="700" i="0">
                <a:latin typeface="Arial" panose="020B0604020202020204" pitchFamily="34" charset="0"/>
              </a:rPr>
              <a:t>(dollars in millions)</a:t>
            </a:r>
          </a:p>
        </p:txBody>
      </p:sp>
      <p:graphicFrame>
        <p:nvGraphicFramePr>
          <p:cNvPr id="3" name="Object 2">
            <a:extLst>
              <a:ext uri="{FF2B5EF4-FFF2-40B4-BE49-F238E27FC236}">
                <a16:creationId xmlns:a16="http://schemas.microsoft.com/office/drawing/2014/main" id="{06761681-D8D7-29AE-C369-AE7C909D4BFD}"/>
              </a:ext>
            </a:extLst>
          </p:cNvPr>
          <p:cNvGraphicFramePr>
            <a:graphicFrameLocks noChangeAspect="1"/>
          </p:cNvGraphicFramePr>
          <p:nvPr/>
        </p:nvGraphicFramePr>
        <p:xfrm>
          <a:off x="-1053436" y="1649516"/>
          <a:ext cx="5165024" cy="3719420"/>
        </p:xfrm>
        <a:graphic>
          <a:graphicData uri="http://schemas.openxmlformats.org/presentationml/2006/ole">
            <mc:AlternateContent xmlns:mc="http://schemas.openxmlformats.org/markup-compatibility/2006">
              <mc:Choice xmlns:v="urn:schemas-microsoft-com:vml" Requires="v">
                <p:oleObj name="Worksheet" r:id="rId3" imgW="5989488" imgH="4313126" progId="Excel.Sheet.12">
                  <p:link updateAutomatic="1"/>
                </p:oleObj>
              </mc:Choice>
              <mc:Fallback>
                <p:oleObj name="Worksheet" r:id="rId3" imgW="5989488" imgH="4313126" progId="Excel.Sheet.12">
                  <p:link updateAutomatic="1"/>
                  <p:pic>
                    <p:nvPicPr>
                      <p:cNvPr id="3" name="Object 2">
                        <a:extLst>
                          <a:ext uri="{FF2B5EF4-FFF2-40B4-BE49-F238E27FC236}">
                            <a16:creationId xmlns:a16="http://schemas.microsoft.com/office/drawing/2014/main" id="{06761681-D8D7-29AE-C369-AE7C909D4BFD}"/>
                          </a:ext>
                        </a:extLst>
                      </p:cNvPr>
                      <p:cNvPicPr/>
                      <p:nvPr/>
                    </p:nvPicPr>
                    <p:blipFill>
                      <a:blip r:embed="rId4"/>
                      <a:stretch>
                        <a:fillRect/>
                      </a:stretch>
                    </p:blipFill>
                    <p:spPr>
                      <a:xfrm>
                        <a:off x="-1053436" y="1649516"/>
                        <a:ext cx="5165024" cy="371942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D9F71AF-0577-E109-9FD2-23FB3957FA96}"/>
              </a:ext>
            </a:extLst>
          </p:cNvPr>
          <p:cNvGraphicFramePr>
            <a:graphicFrameLocks noChangeAspect="1"/>
          </p:cNvGraphicFramePr>
          <p:nvPr/>
        </p:nvGraphicFramePr>
        <p:xfrm>
          <a:off x="4008783" y="2165885"/>
          <a:ext cx="4849813" cy="2981816"/>
        </p:xfrm>
        <a:graphic>
          <a:graphicData uri="http://schemas.openxmlformats.org/presentationml/2006/ole">
            <mc:AlternateContent xmlns:mc="http://schemas.openxmlformats.org/markup-compatibility/2006">
              <mc:Choice xmlns:v="urn:schemas-microsoft-com:vml" Requires="v">
                <p:oleObj name="Worksheet" r:id="rId5" imgW="5737782" imgH="3527978" progId="Excel.Sheet.12">
                  <p:link updateAutomatic="1"/>
                </p:oleObj>
              </mc:Choice>
              <mc:Fallback>
                <p:oleObj name="Worksheet" r:id="rId5" imgW="5737782" imgH="3527978" progId="Excel.Sheet.12">
                  <p:link updateAutomatic="1"/>
                  <p:pic>
                    <p:nvPicPr>
                      <p:cNvPr id="6" name="Object 5">
                        <a:extLst>
                          <a:ext uri="{FF2B5EF4-FFF2-40B4-BE49-F238E27FC236}">
                            <a16:creationId xmlns:a16="http://schemas.microsoft.com/office/drawing/2014/main" id="{DD9F71AF-0577-E109-9FD2-23FB3957FA96}"/>
                          </a:ext>
                        </a:extLst>
                      </p:cNvPr>
                      <p:cNvPicPr/>
                      <p:nvPr/>
                    </p:nvPicPr>
                    <p:blipFill>
                      <a:blip r:embed="rId6"/>
                      <a:stretch>
                        <a:fillRect/>
                      </a:stretch>
                    </p:blipFill>
                    <p:spPr>
                      <a:xfrm>
                        <a:off x="4008783" y="2165885"/>
                        <a:ext cx="4849813" cy="2981816"/>
                      </a:xfrm>
                      <a:prstGeom prst="rect">
                        <a:avLst/>
                      </a:prstGeom>
                    </p:spPr>
                  </p:pic>
                </p:oleObj>
              </mc:Fallback>
            </mc:AlternateContent>
          </a:graphicData>
        </a:graphic>
      </p:graphicFrame>
    </p:spTree>
    <p:extLst>
      <p:ext uri="{BB962C8B-B14F-4D97-AF65-F5344CB8AC3E}">
        <p14:creationId xmlns:p14="http://schemas.microsoft.com/office/powerpoint/2010/main" val="2513681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Object 48">
            <a:extLst>
              <a:ext uri="{FF2B5EF4-FFF2-40B4-BE49-F238E27FC236}">
                <a16:creationId xmlns:a16="http://schemas.microsoft.com/office/drawing/2014/main" id="{1D445522-835D-3B59-06A6-2B4CAD976C50}"/>
              </a:ext>
            </a:extLst>
          </p:cNvPr>
          <p:cNvGraphicFramePr>
            <a:graphicFrameLocks noChangeAspect="1"/>
          </p:cNvGraphicFramePr>
          <p:nvPr/>
        </p:nvGraphicFramePr>
        <p:xfrm>
          <a:off x="7008541" y="1574877"/>
          <a:ext cx="1452521" cy="1027022"/>
        </p:xfrm>
        <a:graphic>
          <a:graphicData uri="http://schemas.openxmlformats.org/presentationml/2006/ole">
            <mc:AlternateContent xmlns:mc="http://schemas.openxmlformats.org/markup-compatibility/2006">
              <mc:Choice xmlns:v="urn:schemas-microsoft-com:vml" Requires="v">
                <p:oleObj name="Worksheet" r:id="rId3" imgW="1821166" imgH="1287821" progId="Excel.Sheet.12">
                  <p:link updateAutomatic="1"/>
                </p:oleObj>
              </mc:Choice>
              <mc:Fallback>
                <p:oleObj name="Worksheet" r:id="rId3" imgW="1821166" imgH="1287821" progId="Excel.Sheet.12">
                  <p:link updateAutomatic="1"/>
                  <p:pic>
                    <p:nvPicPr>
                      <p:cNvPr id="49" name="Object 48">
                        <a:extLst>
                          <a:ext uri="{FF2B5EF4-FFF2-40B4-BE49-F238E27FC236}">
                            <a16:creationId xmlns:a16="http://schemas.microsoft.com/office/drawing/2014/main" id="{1D445522-835D-3B59-06A6-2B4CAD976C50}"/>
                          </a:ext>
                        </a:extLst>
                      </p:cNvPr>
                      <p:cNvPicPr/>
                      <p:nvPr/>
                    </p:nvPicPr>
                    <p:blipFill>
                      <a:blip r:embed="rId4"/>
                      <a:stretch>
                        <a:fillRect/>
                      </a:stretch>
                    </p:blipFill>
                    <p:spPr>
                      <a:xfrm>
                        <a:off x="7008541" y="1574877"/>
                        <a:ext cx="1452521" cy="102702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299CC65-4FFD-7DB4-3BAC-CED5102DCB2B}"/>
              </a:ext>
            </a:extLst>
          </p:cNvPr>
          <p:cNvGraphicFramePr>
            <a:graphicFrameLocks noChangeAspect="1"/>
          </p:cNvGraphicFramePr>
          <p:nvPr/>
        </p:nvGraphicFramePr>
        <p:xfrm>
          <a:off x="4932763" y="1875368"/>
          <a:ext cx="3359150" cy="1679575"/>
        </p:xfrm>
        <a:graphic>
          <a:graphicData uri="http://schemas.openxmlformats.org/presentationml/2006/ole">
            <mc:AlternateContent xmlns:mc="http://schemas.openxmlformats.org/markup-compatibility/2006">
              <mc:Choice xmlns:v="urn:schemas-microsoft-com:vml" Requires="v">
                <p:oleObj name="Worksheet" r:id="rId5" imgW="5471270" imgH="2735786" progId="Excel.Sheet.12">
                  <p:link updateAutomatic="1"/>
                </p:oleObj>
              </mc:Choice>
              <mc:Fallback>
                <p:oleObj name="Worksheet" r:id="rId5" imgW="5471270" imgH="2735786" progId="Excel.Sheet.12">
                  <p:link updateAutomatic="1"/>
                  <p:pic>
                    <p:nvPicPr>
                      <p:cNvPr id="8" name="Object 7">
                        <a:extLst>
                          <a:ext uri="{FF2B5EF4-FFF2-40B4-BE49-F238E27FC236}">
                            <a16:creationId xmlns:a16="http://schemas.microsoft.com/office/drawing/2014/main" id="{A299CC65-4FFD-7DB4-3BAC-CED5102DCB2B}"/>
                          </a:ext>
                        </a:extLst>
                      </p:cNvPr>
                      <p:cNvPicPr/>
                      <p:nvPr/>
                    </p:nvPicPr>
                    <p:blipFill>
                      <a:blip r:embed="rId6"/>
                      <a:stretch>
                        <a:fillRect/>
                      </a:stretch>
                    </p:blipFill>
                    <p:spPr>
                      <a:xfrm>
                        <a:off x="4932763" y="1875368"/>
                        <a:ext cx="3359150" cy="1679575"/>
                      </a:xfrm>
                      <a:prstGeom prst="rect">
                        <a:avLst/>
                      </a:prstGeom>
                    </p:spPr>
                  </p:pic>
                </p:oleObj>
              </mc:Fallback>
            </mc:AlternateContent>
          </a:graphicData>
        </a:graphic>
      </p:graphicFrame>
      <p:sp>
        <p:nvSpPr>
          <p:cNvPr id="17" name="Title 1">
            <a:extLst>
              <a:ext uri="{FF2B5EF4-FFF2-40B4-BE49-F238E27FC236}">
                <a16:creationId xmlns:a16="http://schemas.microsoft.com/office/drawing/2014/main" id="{5D706927-C1E3-4AAF-AC07-4ECC3D302A57}"/>
              </a:ext>
            </a:extLst>
          </p:cNvPr>
          <p:cNvSpPr txBox="1">
            <a:spLocks/>
          </p:cNvSpPr>
          <p:nvPr/>
        </p:nvSpPr>
        <p:spPr bwMode="auto">
          <a:xfrm>
            <a:off x="573938" y="1255097"/>
            <a:ext cx="3830162" cy="211481"/>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defPPr>
              <a:defRPr lang="en-US"/>
            </a:defPPr>
            <a:lvl1pPr algn="ctr" fontAlgn="base">
              <a:spcBef>
                <a:spcPct val="0"/>
              </a:spcBef>
              <a:spcAft>
                <a:spcPct val="0"/>
              </a:spcAft>
              <a:defRPr kumimoji="0" sz="1100" b="1" i="0" u="none" strike="noStrike" cap="none" spc="0" normalizeH="0" baseline="0">
                <a:ln>
                  <a:noFill/>
                </a:ln>
                <a:effectLst/>
                <a:uLnTx/>
                <a:uFillTx/>
                <a:latin typeface="Arial" panose="020B0604020202020204" pitchFamily="34" charset="0"/>
                <a:ea typeface="ＭＳ Ｐゴシック" panose="020B0600070205080204" pitchFamily="34" charset="-128"/>
              </a:defRPr>
            </a:lvl1pPr>
            <a:lvl2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2pPr>
            <a:lvl3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3pPr>
            <a:lvl4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4pPr>
            <a:lvl5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5pPr>
            <a:lvl6pPr marL="4572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6pPr>
            <a:lvl7pPr marL="9144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7pPr>
            <a:lvl8pPr marL="13716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8pPr>
            <a:lvl9pPr marL="18288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9pPr>
          </a:lstStyle>
          <a:p>
            <a:pPr algn="ctr" defTabSz="457200">
              <a:defRPr/>
            </a:pPr>
            <a:r>
              <a:rPr lang="en-US" sz="1100" b="1">
                <a:solidFill>
                  <a:srgbClr val="002060"/>
                </a:solidFill>
                <a:latin typeface="Arial" panose="020B0604020202020204" pitchFamily="34" charset="0"/>
                <a:ea typeface="ＭＳ Ｐゴシック" panose="020B0600070205080204" pitchFamily="34" charset="-128"/>
                <a:cs typeface="+mn-cs"/>
              </a:rPr>
              <a:t>Our CRE loan portfolio emphasizes lower risk sectors</a:t>
            </a:r>
          </a:p>
        </p:txBody>
      </p:sp>
      <p:sp>
        <p:nvSpPr>
          <p:cNvPr id="18" name="Title 1">
            <a:extLst>
              <a:ext uri="{FF2B5EF4-FFF2-40B4-BE49-F238E27FC236}">
                <a16:creationId xmlns:a16="http://schemas.microsoft.com/office/drawing/2014/main" id="{91EDC3D9-2C10-4216-89CA-804DAD276A94}"/>
              </a:ext>
            </a:extLst>
          </p:cNvPr>
          <p:cNvSpPr txBox="1">
            <a:spLocks/>
          </p:cNvSpPr>
          <p:nvPr/>
        </p:nvSpPr>
        <p:spPr bwMode="auto">
          <a:xfrm>
            <a:off x="5014914" y="1074548"/>
            <a:ext cx="3653492" cy="285517"/>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defPPr>
              <a:defRPr lang="en-US"/>
            </a:defPPr>
            <a:lvl1pPr algn="ctr" fontAlgn="base">
              <a:spcBef>
                <a:spcPct val="0"/>
              </a:spcBef>
              <a:spcAft>
                <a:spcPct val="0"/>
              </a:spcAft>
              <a:defRPr kumimoji="0" sz="1100" b="1" i="0" u="none" strike="noStrike" cap="none" spc="0" normalizeH="0" baseline="0">
                <a:ln>
                  <a:noFill/>
                </a:ln>
                <a:effectLst/>
                <a:uLnTx/>
                <a:uFillTx/>
                <a:latin typeface="Arial" panose="020B0604020202020204" pitchFamily="34" charset="0"/>
                <a:ea typeface="ＭＳ Ｐゴシック" panose="020B0600070205080204" pitchFamily="34" charset="-128"/>
              </a:defRPr>
            </a:lvl1pPr>
            <a:lvl2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2pPr>
            <a:lvl3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3pPr>
            <a:lvl4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4pPr>
            <a:lvl5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5pPr>
            <a:lvl6pPr marL="4572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6pPr>
            <a:lvl7pPr marL="9144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7pPr>
            <a:lvl8pPr marL="13716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8pPr>
            <a:lvl9pPr marL="18288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9pPr>
          </a:lstStyle>
          <a:p>
            <a:r>
              <a:rPr lang="en-US">
                <a:solidFill>
                  <a:srgbClr val="002060"/>
                </a:solidFill>
              </a:rPr>
              <a:t>Our CRE loan portfolio is conservatively margined with cushion for adverse development</a:t>
            </a:r>
          </a:p>
        </p:txBody>
      </p:sp>
      <p:sp>
        <p:nvSpPr>
          <p:cNvPr id="19" name="Rectangle 18">
            <a:extLst>
              <a:ext uri="{FF2B5EF4-FFF2-40B4-BE49-F238E27FC236}">
                <a16:creationId xmlns:a16="http://schemas.microsoft.com/office/drawing/2014/main" id="{A46FE60D-9A9D-46F0-A88A-50B859AA81D5}"/>
              </a:ext>
            </a:extLst>
          </p:cNvPr>
          <p:cNvSpPr/>
          <p:nvPr/>
        </p:nvSpPr>
        <p:spPr bwMode="auto">
          <a:xfrm>
            <a:off x="6950765" y="2146501"/>
            <a:ext cx="1556906" cy="192324"/>
          </a:xfrm>
          <a:prstGeom prst="rect">
            <a:avLst/>
          </a:prstGeom>
          <a:noFill/>
          <a:ln w="12700" cap="flat" cmpd="sng" algn="ctr">
            <a:solidFill>
              <a:schemeClr val="bg1">
                <a:lumMod val="50000"/>
              </a:schemeClr>
            </a:solidFill>
            <a:prstDash val="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80" charset="-128"/>
              <a:cs typeface="ＭＳ Ｐゴシック" pitchFamily="-80" charset="-128"/>
            </a:endParaRPr>
          </a:p>
        </p:txBody>
      </p:sp>
      <p:sp>
        <p:nvSpPr>
          <p:cNvPr id="20" name="Title 1">
            <a:extLst>
              <a:ext uri="{FF2B5EF4-FFF2-40B4-BE49-F238E27FC236}">
                <a16:creationId xmlns:a16="http://schemas.microsoft.com/office/drawing/2014/main" id="{F2E3AE6C-FFA7-474F-B7ED-E2F32378EC14}"/>
              </a:ext>
            </a:extLst>
          </p:cNvPr>
          <p:cNvSpPr txBox="1">
            <a:spLocks/>
          </p:cNvSpPr>
          <p:nvPr/>
        </p:nvSpPr>
        <p:spPr bwMode="auto">
          <a:xfrm>
            <a:off x="5319107" y="3851622"/>
            <a:ext cx="3247719" cy="285517"/>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defPPr>
              <a:defRPr lang="en-US"/>
            </a:defPPr>
            <a:lvl1pPr algn="ctr" fontAlgn="base">
              <a:spcBef>
                <a:spcPct val="0"/>
              </a:spcBef>
              <a:spcAft>
                <a:spcPct val="0"/>
              </a:spcAft>
              <a:defRPr kumimoji="0" sz="1100" b="1" i="0" u="none" strike="noStrike" cap="none" spc="0" normalizeH="0" baseline="0">
                <a:ln>
                  <a:noFill/>
                </a:ln>
                <a:effectLst/>
                <a:uLnTx/>
                <a:uFillTx/>
                <a:latin typeface="Arial" panose="020B0604020202020204" pitchFamily="34" charset="0"/>
                <a:ea typeface="ＭＳ Ｐゴシック" panose="020B0600070205080204" pitchFamily="34" charset="-128"/>
              </a:defRPr>
            </a:lvl1pPr>
            <a:lvl2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2pPr>
            <a:lvl3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3pPr>
            <a:lvl4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4pPr>
            <a:lvl5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5pPr>
            <a:lvl6pPr marL="4572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6pPr>
            <a:lvl7pPr marL="9144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7pPr>
            <a:lvl8pPr marL="13716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8pPr>
            <a:lvl9pPr marL="18288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9pPr>
          </a:lstStyle>
          <a:p>
            <a:r>
              <a:rPr lang="en-US">
                <a:solidFill>
                  <a:srgbClr val="002060"/>
                </a:solidFill>
              </a:rPr>
              <a:t>We emphasize stabilized cash flowing properties</a:t>
            </a:r>
          </a:p>
        </p:txBody>
      </p:sp>
      <p:sp>
        <p:nvSpPr>
          <p:cNvPr id="21" name="Rectangle 20">
            <a:extLst>
              <a:ext uri="{FF2B5EF4-FFF2-40B4-BE49-F238E27FC236}">
                <a16:creationId xmlns:a16="http://schemas.microsoft.com/office/drawing/2014/main" id="{FB67FDB9-94E1-47E5-BB47-124AF31DA98B}"/>
              </a:ext>
            </a:extLst>
          </p:cNvPr>
          <p:cNvSpPr/>
          <p:nvPr/>
        </p:nvSpPr>
        <p:spPr bwMode="auto">
          <a:xfrm>
            <a:off x="7460974" y="5412498"/>
            <a:ext cx="1184830" cy="625547"/>
          </a:xfrm>
          <a:prstGeom prst="rect">
            <a:avLst/>
          </a:prstGeom>
          <a:noFill/>
          <a:ln w="12700" cap="flat" cmpd="sng" algn="ctr">
            <a:solidFill>
              <a:schemeClr val="accent1"/>
            </a:solidFill>
            <a:prstDash val="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80" charset="-128"/>
              <a:cs typeface="ＭＳ Ｐゴシック" pitchFamily="-80" charset="-128"/>
            </a:endParaRPr>
          </a:p>
        </p:txBody>
      </p:sp>
      <p:cxnSp>
        <p:nvCxnSpPr>
          <p:cNvPr id="22" name="Straight Arrow Connector 21">
            <a:extLst>
              <a:ext uri="{FF2B5EF4-FFF2-40B4-BE49-F238E27FC236}">
                <a16:creationId xmlns:a16="http://schemas.microsoft.com/office/drawing/2014/main" id="{7498B009-5786-4A53-AE2F-BDE1CF24069D}"/>
              </a:ext>
            </a:extLst>
          </p:cNvPr>
          <p:cNvCxnSpPr>
            <a:cxnSpLocks/>
            <a:stCxn id="23" idx="1"/>
          </p:cNvCxnSpPr>
          <p:nvPr/>
        </p:nvCxnSpPr>
        <p:spPr bwMode="auto">
          <a:xfrm flipH="1" flipV="1">
            <a:off x="5054176" y="6038045"/>
            <a:ext cx="1558162" cy="6540"/>
          </a:xfrm>
          <a:prstGeom prst="straightConnector1">
            <a:avLst/>
          </a:prstGeom>
          <a:solidFill>
            <a:schemeClr val="accent1"/>
          </a:solidFill>
          <a:ln w="9525" cap="flat" cmpd="sng" algn="ctr">
            <a:solidFill>
              <a:schemeClr val="tx2"/>
            </a:solidFill>
            <a:prstDash val="solid"/>
            <a:round/>
            <a:headEnd type="none" w="med" len="med"/>
            <a:tailEnd type="none"/>
          </a:ln>
          <a:effectLst/>
        </p:spPr>
      </p:cxnSp>
      <p:sp>
        <p:nvSpPr>
          <p:cNvPr id="23" name="TextBox 22">
            <a:extLst>
              <a:ext uri="{FF2B5EF4-FFF2-40B4-BE49-F238E27FC236}">
                <a16:creationId xmlns:a16="http://schemas.microsoft.com/office/drawing/2014/main" id="{06455C5B-108B-4947-BB10-58A17373C361}"/>
              </a:ext>
            </a:extLst>
          </p:cNvPr>
          <p:cNvSpPr txBox="1"/>
          <p:nvPr/>
        </p:nvSpPr>
        <p:spPr>
          <a:xfrm>
            <a:off x="6612338" y="5936863"/>
            <a:ext cx="597679" cy="215444"/>
          </a:xfrm>
          <a:prstGeom prst="rect">
            <a:avLst/>
          </a:prstGeom>
          <a:noFill/>
        </p:spPr>
        <p:txBody>
          <a:bodyPr wrap="square" rtlCol="0">
            <a:spAutoFit/>
          </a:bodyPr>
          <a:lstStyle/>
          <a:p>
            <a:pPr algn="ctr"/>
            <a:r>
              <a:rPr lang="en-US" sz="800">
                <a:solidFill>
                  <a:schemeClr val="tx1">
                    <a:lumMod val="65000"/>
                    <a:lumOff val="35000"/>
                  </a:schemeClr>
                </a:solidFill>
                <a:latin typeface="Arial" panose="020B0604020202020204" pitchFamily="34" charset="0"/>
                <a:cs typeface="Arial" panose="020B0604020202020204" pitchFamily="34" charset="0"/>
              </a:rPr>
              <a:t>DSCR</a:t>
            </a:r>
          </a:p>
        </p:txBody>
      </p:sp>
      <p:cxnSp>
        <p:nvCxnSpPr>
          <p:cNvPr id="24" name="Straight Arrow Connector 23">
            <a:extLst>
              <a:ext uri="{FF2B5EF4-FFF2-40B4-BE49-F238E27FC236}">
                <a16:creationId xmlns:a16="http://schemas.microsoft.com/office/drawing/2014/main" id="{01C6A867-2111-452B-B6D5-ACFC81CFBD4B}"/>
              </a:ext>
            </a:extLst>
          </p:cNvPr>
          <p:cNvCxnSpPr>
            <a:cxnSpLocks/>
            <a:stCxn id="23" idx="3"/>
          </p:cNvCxnSpPr>
          <p:nvPr/>
        </p:nvCxnSpPr>
        <p:spPr bwMode="auto">
          <a:xfrm>
            <a:off x="7210017" y="6044585"/>
            <a:ext cx="1435787" cy="0"/>
          </a:xfrm>
          <a:prstGeom prst="straightConnector1">
            <a:avLst/>
          </a:prstGeom>
          <a:solidFill>
            <a:schemeClr val="accent1"/>
          </a:solidFill>
          <a:ln w="9525" cap="flat" cmpd="sng" algn="ctr">
            <a:solidFill>
              <a:schemeClr val="tx2"/>
            </a:solidFill>
            <a:prstDash val="solid"/>
            <a:round/>
            <a:headEnd type="none" w="med" len="med"/>
            <a:tailEnd type="none"/>
          </a:ln>
          <a:effectLst/>
        </p:spPr>
      </p:cxnSp>
      <p:sp>
        <p:nvSpPr>
          <p:cNvPr id="25" name="Title 1">
            <a:extLst>
              <a:ext uri="{FF2B5EF4-FFF2-40B4-BE49-F238E27FC236}">
                <a16:creationId xmlns:a16="http://schemas.microsoft.com/office/drawing/2014/main" id="{AD638C60-635F-4EF1-9EF5-0770EC6B9B60}"/>
              </a:ext>
            </a:extLst>
          </p:cNvPr>
          <p:cNvSpPr txBox="1">
            <a:spLocks/>
          </p:cNvSpPr>
          <p:nvPr/>
        </p:nvSpPr>
        <p:spPr bwMode="auto">
          <a:xfrm>
            <a:off x="728970" y="3863336"/>
            <a:ext cx="3581605" cy="416833"/>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defPPr>
              <a:defRPr lang="en-US"/>
            </a:defPPr>
            <a:lvl1pPr algn="ctr" fontAlgn="base">
              <a:spcBef>
                <a:spcPct val="0"/>
              </a:spcBef>
              <a:spcAft>
                <a:spcPct val="0"/>
              </a:spcAft>
              <a:defRPr kumimoji="0" sz="1100" b="1" i="0" u="none" strike="noStrike" cap="none" spc="0" normalizeH="0" baseline="0">
                <a:ln>
                  <a:noFill/>
                </a:ln>
                <a:effectLst/>
                <a:uLnTx/>
                <a:uFillTx/>
                <a:latin typeface="Arial" panose="020B0604020202020204" pitchFamily="34" charset="0"/>
                <a:ea typeface="ＭＳ Ｐゴシック" panose="020B0600070205080204" pitchFamily="34" charset="-128"/>
              </a:defRPr>
            </a:lvl1pPr>
            <a:lvl2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2pPr>
            <a:lvl3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3pPr>
            <a:lvl4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4pPr>
            <a:lvl5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5pPr>
            <a:lvl6pPr marL="4572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6pPr>
            <a:lvl7pPr marL="9144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7pPr>
            <a:lvl8pPr marL="13716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8pPr>
            <a:lvl9pPr marL="18288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9pPr>
          </a:lstStyle>
          <a:p>
            <a:pPr algn="ctr" defTabSz="457200">
              <a:defRPr/>
            </a:pPr>
            <a:r>
              <a:rPr lang="en-US" sz="1100" b="1">
                <a:solidFill>
                  <a:srgbClr val="002060"/>
                </a:solidFill>
                <a:latin typeface="Arial" panose="020B0604020202020204" pitchFamily="34" charset="0"/>
                <a:ea typeface="ＭＳ Ｐゴシック" panose="020B0600070205080204" pitchFamily="34" charset="-128"/>
                <a:cs typeface="+mn-cs"/>
              </a:rPr>
              <a:t>Our CRE loan portfolio is not significantly exposed to 2024/2025 maturity default risk</a:t>
            </a:r>
          </a:p>
        </p:txBody>
      </p:sp>
      <p:sp>
        <p:nvSpPr>
          <p:cNvPr id="27" name="Text Box 23">
            <a:extLst>
              <a:ext uri="{FF2B5EF4-FFF2-40B4-BE49-F238E27FC236}">
                <a16:creationId xmlns:a16="http://schemas.microsoft.com/office/drawing/2014/main" id="{AC69BFA9-C5BA-48B7-81E3-BA89C07A15F5}"/>
              </a:ext>
            </a:extLst>
          </p:cNvPr>
          <p:cNvSpPr txBox="1">
            <a:spLocks noChangeArrowheads="1"/>
          </p:cNvSpPr>
          <p:nvPr/>
        </p:nvSpPr>
        <p:spPr bwMode="auto">
          <a:xfrm>
            <a:off x="338885" y="6268531"/>
            <a:ext cx="1097566" cy="200055"/>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sz="700" i="0">
                <a:latin typeface="Arial" panose="020B0604020202020204" pitchFamily="34" charset="0"/>
              </a:rPr>
              <a:t>(dollars in millions)</a:t>
            </a:r>
          </a:p>
        </p:txBody>
      </p:sp>
      <p:cxnSp>
        <p:nvCxnSpPr>
          <p:cNvPr id="30" name="Straight Connector 29">
            <a:extLst>
              <a:ext uri="{FF2B5EF4-FFF2-40B4-BE49-F238E27FC236}">
                <a16:creationId xmlns:a16="http://schemas.microsoft.com/office/drawing/2014/main" id="{699EBC53-F593-4DD3-AADA-72908790E050}"/>
              </a:ext>
            </a:extLst>
          </p:cNvPr>
          <p:cNvCxnSpPr>
            <a:cxnSpLocks/>
          </p:cNvCxnSpPr>
          <p:nvPr/>
        </p:nvCxnSpPr>
        <p:spPr bwMode="auto">
          <a:xfrm>
            <a:off x="4572000" y="1521464"/>
            <a:ext cx="0" cy="4263906"/>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cxnSp>
        <p:nvCxnSpPr>
          <p:cNvPr id="31" name="Straight Connector 30">
            <a:extLst>
              <a:ext uri="{FF2B5EF4-FFF2-40B4-BE49-F238E27FC236}">
                <a16:creationId xmlns:a16="http://schemas.microsoft.com/office/drawing/2014/main" id="{A4888896-B12E-4D28-BE7C-B2F03FCEB657}"/>
              </a:ext>
            </a:extLst>
          </p:cNvPr>
          <p:cNvCxnSpPr>
            <a:cxnSpLocks/>
          </p:cNvCxnSpPr>
          <p:nvPr/>
        </p:nvCxnSpPr>
        <p:spPr bwMode="auto">
          <a:xfrm>
            <a:off x="682487" y="3737220"/>
            <a:ext cx="7883663" cy="0"/>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sp>
        <p:nvSpPr>
          <p:cNvPr id="33" name="Rectangle 32">
            <a:extLst>
              <a:ext uri="{FF2B5EF4-FFF2-40B4-BE49-F238E27FC236}">
                <a16:creationId xmlns:a16="http://schemas.microsoft.com/office/drawing/2014/main" id="{6A16BE1A-18C9-4A09-8D1F-7F35BF05D281}"/>
              </a:ext>
            </a:extLst>
          </p:cNvPr>
          <p:cNvSpPr/>
          <p:nvPr/>
        </p:nvSpPr>
        <p:spPr bwMode="auto">
          <a:xfrm>
            <a:off x="7129670" y="2901538"/>
            <a:ext cx="1105339" cy="654461"/>
          </a:xfrm>
          <a:prstGeom prst="rect">
            <a:avLst/>
          </a:prstGeom>
          <a:noFill/>
          <a:ln w="12700" cap="flat" cmpd="sng" algn="ctr">
            <a:solidFill>
              <a:schemeClr val="accent1"/>
            </a:solidFill>
            <a:prstDash val="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80" charset="-128"/>
              <a:cs typeface="ＭＳ Ｐゴシック" pitchFamily="-80" charset="-128"/>
            </a:endParaRPr>
          </a:p>
        </p:txBody>
      </p:sp>
      <p:sp>
        <p:nvSpPr>
          <p:cNvPr id="34" name="TextBox 33">
            <a:extLst>
              <a:ext uri="{FF2B5EF4-FFF2-40B4-BE49-F238E27FC236}">
                <a16:creationId xmlns:a16="http://schemas.microsoft.com/office/drawing/2014/main" id="{569A5A0B-ABE8-4B4F-BB30-A425765906F7}"/>
              </a:ext>
            </a:extLst>
          </p:cNvPr>
          <p:cNvSpPr txBox="1"/>
          <p:nvPr/>
        </p:nvSpPr>
        <p:spPr>
          <a:xfrm rot="16200000">
            <a:off x="4055544" y="2763504"/>
            <a:ext cx="1373608" cy="215444"/>
          </a:xfrm>
          <a:prstGeom prst="rect">
            <a:avLst/>
          </a:prstGeom>
          <a:noFill/>
        </p:spPr>
        <p:txBody>
          <a:bodyPr wrap="square" rtlCol="0">
            <a:spAutoFit/>
          </a:bodyPr>
          <a:lstStyle/>
          <a:p>
            <a:pPr algn="ctr"/>
            <a:r>
              <a:rPr lang="en-US" sz="800">
                <a:solidFill>
                  <a:schemeClr val="tx1">
                    <a:lumMod val="65000"/>
                    <a:lumOff val="35000"/>
                  </a:schemeClr>
                </a:solidFill>
                <a:latin typeface="Arial" panose="020B0604020202020204" pitchFamily="34" charset="0"/>
                <a:cs typeface="Arial" panose="020B0604020202020204" pitchFamily="34" charset="0"/>
              </a:rPr>
              <a:t>% of Total AUM</a:t>
            </a:r>
          </a:p>
        </p:txBody>
      </p:sp>
      <p:sp>
        <p:nvSpPr>
          <p:cNvPr id="35" name="TextBox 34">
            <a:extLst>
              <a:ext uri="{FF2B5EF4-FFF2-40B4-BE49-F238E27FC236}">
                <a16:creationId xmlns:a16="http://schemas.microsoft.com/office/drawing/2014/main" id="{46676FD8-5033-49EF-8D93-055F0866FA49}"/>
              </a:ext>
            </a:extLst>
          </p:cNvPr>
          <p:cNvSpPr txBox="1"/>
          <p:nvPr/>
        </p:nvSpPr>
        <p:spPr>
          <a:xfrm>
            <a:off x="6403505" y="3500721"/>
            <a:ext cx="417666" cy="215444"/>
          </a:xfrm>
          <a:prstGeom prst="rect">
            <a:avLst/>
          </a:prstGeom>
          <a:noFill/>
        </p:spPr>
        <p:txBody>
          <a:bodyPr wrap="square" rtlCol="0">
            <a:spAutoFit/>
          </a:bodyPr>
          <a:lstStyle/>
          <a:p>
            <a:pPr algn="ctr"/>
            <a:r>
              <a:rPr lang="en-US" sz="800">
                <a:solidFill>
                  <a:schemeClr val="tx1">
                    <a:lumMod val="65000"/>
                    <a:lumOff val="35000"/>
                  </a:schemeClr>
                </a:solidFill>
                <a:latin typeface="Arial" panose="020B0604020202020204" pitchFamily="34" charset="0"/>
                <a:cs typeface="Arial" panose="020B0604020202020204" pitchFamily="34" charset="0"/>
              </a:rPr>
              <a:t>LTV</a:t>
            </a:r>
            <a:endParaRPr lang="en-US" sz="70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36" name="Straight Arrow Connector 35">
            <a:extLst>
              <a:ext uri="{FF2B5EF4-FFF2-40B4-BE49-F238E27FC236}">
                <a16:creationId xmlns:a16="http://schemas.microsoft.com/office/drawing/2014/main" id="{D7271E62-3DB0-46F2-A95C-95B46A149932}"/>
              </a:ext>
            </a:extLst>
          </p:cNvPr>
          <p:cNvCxnSpPr>
            <a:cxnSpLocks/>
            <a:stCxn id="35" idx="1"/>
          </p:cNvCxnSpPr>
          <p:nvPr/>
        </p:nvCxnSpPr>
        <p:spPr bwMode="auto">
          <a:xfrm flipH="1">
            <a:off x="5054176" y="3608443"/>
            <a:ext cx="1349329" cy="0"/>
          </a:xfrm>
          <a:prstGeom prst="straightConnector1">
            <a:avLst/>
          </a:prstGeom>
          <a:solidFill>
            <a:schemeClr val="accent1"/>
          </a:solidFill>
          <a:ln w="9525" cap="flat" cmpd="sng" algn="ctr">
            <a:solidFill>
              <a:schemeClr val="tx2"/>
            </a:solidFill>
            <a:prstDash val="solid"/>
            <a:round/>
            <a:headEnd type="none" w="med" len="med"/>
            <a:tailEnd type="none"/>
          </a:ln>
          <a:effectLst/>
        </p:spPr>
      </p:cxnSp>
      <p:cxnSp>
        <p:nvCxnSpPr>
          <p:cNvPr id="37" name="Straight Arrow Connector 36">
            <a:extLst>
              <a:ext uri="{FF2B5EF4-FFF2-40B4-BE49-F238E27FC236}">
                <a16:creationId xmlns:a16="http://schemas.microsoft.com/office/drawing/2014/main" id="{1343923F-CFDD-40B0-B16F-54224B2F7F92}"/>
              </a:ext>
            </a:extLst>
          </p:cNvPr>
          <p:cNvCxnSpPr>
            <a:cxnSpLocks/>
            <a:stCxn id="35" idx="3"/>
          </p:cNvCxnSpPr>
          <p:nvPr/>
        </p:nvCxnSpPr>
        <p:spPr bwMode="auto">
          <a:xfrm flipV="1">
            <a:off x="6821171" y="3600929"/>
            <a:ext cx="1470742" cy="7514"/>
          </a:xfrm>
          <a:prstGeom prst="straightConnector1">
            <a:avLst/>
          </a:prstGeom>
          <a:solidFill>
            <a:schemeClr val="accent1"/>
          </a:solidFill>
          <a:ln w="9525" cap="flat" cmpd="sng" algn="ctr">
            <a:solidFill>
              <a:schemeClr val="tx2"/>
            </a:solidFill>
            <a:prstDash val="solid"/>
            <a:round/>
            <a:headEnd type="none" w="med" len="med"/>
            <a:tailEnd type="none"/>
          </a:ln>
          <a:effectLst/>
        </p:spPr>
      </p:cxnSp>
      <p:sp>
        <p:nvSpPr>
          <p:cNvPr id="3" name="Rectangle 2">
            <a:extLst>
              <a:ext uri="{FF2B5EF4-FFF2-40B4-BE49-F238E27FC236}">
                <a16:creationId xmlns:a16="http://schemas.microsoft.com/office/drawing/2014/main" id="{14D61540-CF15-BBAE-B7B8-560A2F340B64}"/>
              </a:ext>
            </a:extLst>
          </p:cNvPr>
          <p:cNvSpPr/>
          <p:nvPr/>
        </p:nvSpPr>
        <p:spPr>
          <a:xfrm>
            <a:off x="0" y="240561"/>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Rectangle 3">
            <a:extLst>
              <a:ext uri="{FF2B5EF4-FFF2-40B4-BE49-F238E27FC236}">
                <a16:creationId xmlns:a16="http://schemas.microsoft.com/office/drawing/2014/main" id="{4738E0CE-B649-20AF-13F4-523B8F48DAFF}"/>
              </a:ext>
            </a:extLst>
          </p:cNvPr>
          <p:cNvSpPr/>
          <p:nvPr/>
        </p:nvSpPr>
        <p:spPr>
          <a:xfrm>
            <a:off x="398834" y="238819"/>
            <a:ext cx="4046705" cy="42153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COMMERCIAL MORTGAGE LOANS</a:t>
            </a:r>
          </a:p>
        </p:txBody>
      </p:sp>
      <p:sp>
        <p:nvSpPr>
          <p:cNvPr id="16" name="TextBox 15">
            <a:extLst>
              <a:ext uri="{FF2B5EF4-FFF2-40B4-BE49-F238E27FC236}">
                <a16:creationId xmlns:a16="http://schemas.microsoft.com/office/drawing/2014/main" id="{F6FCA781-39FE-9C6C-B56A-DCC808D68F44}"/>
              </a:ext>
            </a:extLst>
          </p:cNvPr>
          <p:cNvSpPr txBox="1"/>
          <p:nvPr/>
        </p:nvSpPr>
        <p:spPr>
          <a:xfrm rot="16200000">
            <a:off x="50989" y="5412670"/>
            <a:ext cx="1373608" cy="215444"/>
          </a:xfrm>
          <a:prstGeom prst="rect">
            <a:avLst/>
          </a:prstGeom>
          <a:noFill/>
        </p:spPr>
        <p:txBody>
          <a:bodyPr wrap="square" rtlCol="0">
            <a:spAutoFit/>
          </a:bodyPr>
          <a:lstStyle/>
          <a:p>
            <a:pPr algn="ctr"/>
            <a:r>
              <a:rPr lang="en-US" sz="800">
                <a:solidFill>
                  <a:schemeClr val="tx1">
                    <a:lumMod val="65000"/>
                    <a:lumOff val="35000"/>
                  </a:schemeClr>
                </a:solidFill>
                <a:latin typeface="Arial" panose="020B0604020202020204" pitchFamily="34" charset="0"/>
                <a:cs typeface="Arial" panose="020B0604020202020204" pitchFamily="34" charset="0"/>
              </a:rPr>
              <a:t>Maturities ($mm)</a:t>
            </a:r>
          </a:p>
        </p:txBody>
      </p:sp>
      <p:sp>
        <p:nvSpPr>
          <p:cNvPr id="26" name="Rectangle 25">
            <a:extLst>
              <a:ext uri="{FF2B5EF4-FFF2-40B4-BE49-F238E27FC236}">
                <a16:creationId xmlns:a16="http://schemas.microsoft.com/office/drawing/2014/main" id="{3D584541-ABEE-7567-ACEA-7413F1894992}"/>
              </a:ext>
            </a:extLst>
          </p:cNvPr>
          <p:cNvSpPr/>
          <p:nvPr/>
        </p:nvSpPr>
        <p:spPr>
          <a:xfrm>
            <a:off x="1146475" y="5201478"/>
            <a:ext cx="538264" cy="83656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a:extLst>
              <a:ext uri="{FF2B5EF4-FFF2-40B4-BE49-F238E27FC236}">
                <a16:creationId xmlns:a16="http://schemas.microsoft.com/office/drawing/2014/main" id="{651E8C5A-129E-B4AF-F3A6-D76CFC6D4BC7}"/>
              </a:ext>
            </a:extLst>
          </p:cNvPr>
          <p:cNvSpPr txBox="1"/>
          <p:nvPr/>
        </p:nvSpPr>
        <p:spPr>
          <a:xfrm>
            <a:off x="490191" y="695057"/>
            <a:ext cx="7026612" cy="338554"/>
          </a:xfrm>
          <a:prstGeom prst="rect">
            <a:avLst/>
          </a:prstGeom>
          <a:noFill/>
        </p:spPr>
        <p:txBody>
          <a:bodyPr wrap="square">
            <a:spAutoFit/>
          </a:bodyPr>
          <a:lstStyle/>
          <a:p>
            <a:r>
              <a:rPr lang="en-US" sz="1600" b="1" i="1" spc="-10">
                <a:latin typeface="Arial" panose="02020603050405020304" pitchFamily="2"/>
              </a:rPr>
              <a:t>One delinquent loan in the last 8 years</a:t>
            </a:r>
            <a:endParaRPr lang="en-US" sz="1600"/>
          </a:p>
        </p:txBody>
      </p:sp>
      <p:graphicFrame>
        <p:nvGraphicFramePr>
          <p:cNvPr id="2" name="Object 1">
            <a:extLst>
              <a:ext uri="{FF2B5EF4-FFF2-40B4-BE49-F238E27FC236}">
                <a16:creationId xmlns:a16="http://schemas.microsoft.com/office/drawing/2014/main" id="{860F9F4F-667C-7A0E-F229-037EA7A187FC}"/>
              </a:ext>
            </a:extLst>
          </p:cNvPr>
          <p:cNvGraphicFramePr>
            <a:graphicFrameLocks noChangeAspect="1"/>
          </p:cNvGraphicFramePr>
          <p:nvPr/>
        </p:nvGraphicFramePr>
        <p:xfrm>
          <a:off x="5669" y="1359228"/>
          <a:ext cx="4371887" cy="2615543"/>
        </p:xfrm>
        <a:graphic>
          <a:graphicData uri="http://schemas.openxmlformats.org/presentationml/2006/ole">
            <mc:AlternateContent xmlns:mc="http://schemas.openxmlformats.org/markup-compatibility/2006">
              <mc:Choice xmlns:v="urn:schemas-microsoft-com:vml" Requires="v">
                <p:oleObj name="Worksheet" r:id="rId7" imgW="4572162" imgH="2735786" progId="Excel.Sheet.12">
                  <p:link updateAutomatic="1"/>
                </p:oleObj>
              </mc:Choice>
              <mc:Fallback>
                <p:oleObj name="Worksheet" r:id="rId7" imgW="4572162" imgH="2735786" progId="Excel.Sheet.12">
                  <p:link updateAutomatic="1"/>
                  <p:pic>
                    <p:nvPicPr>
                      <p:cNvPr id="2" name="Object 1">
                        <a:extLst>
                          <a:ext uri="{FF2B5EF4-FFF2-40B4-BE49-F238E27FC236}">
                            <a16:creationId xmlns:a16="http://schemas.microsoft.com/office/drawing/2014/main" id="{860F9F4F-667C-7A0E-F229-037EA7A187FC}"/>
                          </a:ext>
                        </a:extLst>
                      </p:cNvPr>
                      <p:cNvPicPr/>
                      <p:nvPr/>
                    </p:nvPicPr>
                    <p:blipFill>
                      <a:blip r:embed="rId8"/>
                      <a:stretch>
                        <a:fillRect/>
                      </a:stretch>
                    </p:blipFill>
                    <p:spPr>
                      <a:xfrm>
                        <a:off x="5669" y="1359228"/>
                        <a:ext cx="4371887" cy="261554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8449EBB-D0EF-1A8F-F2FB-9509F0EC747F}"/>
              </a:ext>
            </a:extLst>
          </p:cNvPr>
          <p:cNvGraphicFramePr>
            <a:graphicFrameLocks noChangeAspect="1"/>
          </p:cNvGraphicFramePr>
          <p:nvPr/>
        </p:nvGraphicFramePr>
        <p:xfrm>
          <a:off x="916362" y="4220209"/>
          <a:ext cx="3487738" cy="1817837"/>
        </p:xfrm>
        <a:graphic>
          <a:graphicData uri="http://schemas.openxmlformats.org/presentationml/2006/ole">
            <mc:AlternateContent xmlns:mc="http://schemas.openxmlformats.org/markup-compatibility/2006">
              <mc:Choice xmlns:v="urn:schemas-microsoft-com:vml" Requires="v">
                <p:oleObj name="Worksheet" r:id="rId9" imgW="5067430" imgH="2811780" progId="Excel.Sheet.12">
                  <p:link updateAutomatic="1"/>
                </p:oleObj>
              </mc:Choice>
              <mc:Fallback>
                <p:oleObj name="Worksheet" r:id="rId9" imgW="5067430" imgH="2811780" progId="Excel.Sheet.12">
                  <p:link updateAutomatic="1"/>
                  <p:pic>
                    <p:nvPicPr>
                      <p:cNvPr id="9" name="Object 8">
                        <a:extLst>
                          <a:ext uri="{FF2B5EF4-FFF2-40B4-BE49-F238E27FC236}">
                            <a16:creationId xmlns:a16="http://schemas.microsoft.com/office/drawing/2014/main" id="{98449EBB-D0EF-1A8F-F2FB-9509F0EC747F}"/>
                          </a:ext>
                        </a:extLst>
                      </p:cNvPr>
                      <p:cNvPicPr/>
                      <p:nvPr/>
                    </p:nvPicPr>
                    <p:blipFill>
                      <a:blip r:embed="rId10"/>
                      <a:stretch>
                        <a:fillRect/>
                      </a:stretch>
                    </p:blipFill>
                    <p:spPr>
                      <a:xfrm>
                        <a:off x="916362" y="4220209"/>
                        <a:ext cx="3487738" cy="181783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B680156-F424-9FFF-978B-27B339FA6EF8}"/>
              </a:ext>
            </a:extLst>
          </p:cNvPr>
          <p:cNvGraphicFramePr>
            <a:graphicFrameLocks noChangeAspect="1"/>
          </p:cNvGraphicFramePr>
          <p:nvPr/>
        </p:nvGraphicFramePr>
        <p:xfrm>
          <a:off x="4850070" y="3957429"/>
          <a:ext cx="3970004" cy="2025650"/>
        </p:xfrm>
        <a:graphic>
          <a:graphicData uri="http://schemas.openxmlformats.org/presentationml/2006/ole">
            <mc:AlternateContent xmlns:mc="http://schemas.openxmlformats.org/markup-compatibility/2006">
              <mc:Choice xmlns:v="urn:schemas-microsoft-com:vml" Requires="v">
                <p:oleObj name="Worksheet" r:id="rId11" imgW="5570472" imgH="2994907" progId="Excel.Sheet.12">
                  <p:link updateAutomatic="1"/>
                </p:oleObj>
              </mc:Choice>
              <mc:Fallback>
                <p:oleObj name="Worksheet" r:id="rId11" imgW="5570472" imgH="2994907" progId="Excel.Sheet.12">
                  <p:link updateAutomatic="1"/>
                  <p:pic>
                    <p:nvPicPr>
                      <p:cNvPr id="13" name="Object 12">
                        <a:extLst>
                          <a:ext uri="{FF2B5EF4-FFF2-40B4-BE49-F238E27FC236}">
                            <a16:creationId xmlns:a16="http://schemas.microsoft.com/office/drawing/2014/main" id="{1B680156-F424-9FFF-978B-27B339FA6EF8}"/>
                          </a:ext>
                        </a:extLst>
                      </p:cNvPr>
                      <p:cNvPicPr/>
                      <p:nvPr/>
                    </p:nvPicPr>
                    <p:blipFill>
                      <a:blip r:embed="rId12"/>
                      <a:stretch>
                        <a:fillRect/>
                      </a:stretch>
                    </p:blipFill>
                    <p:spPr>
                      <a:xfrm>
                        <a:off x="4850070" y="3957429"/>
                        <a:ext cx="3970004" cy="2025650"/>
                      </a:xfrm>
                      <a:prstGeom prst="rect">
                        <a:avLst/>
                      </a:prstGeom>
                    </p:spPr>
                  </p:pic>
                </p:oleObj>
              </mc:Fallback>
            </mc:AlternateContent>
          </a:graphicData>
        </a:graphic>
      </p:graphicFrame>
    </p:spTree>
    <p:extLst>
      <p:ext uri="{BB962C8B-B14F-4D97-AF65-F5344CB8AC3E}">
        <p14:creationId xmlns:p14="http://schemas.microsoft.com/office/powerpoint/2010/main" val="879148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a:extLst>
              <a:ext uri="{FF2B5EF4-FFF2-40B4-BE49-F238E27FC236}">
                <a16:creationId xmlns:a16="http://schemas.microsoft.com/office/drawing/2014/main" id="{BCD1946E-623E-7F7C-31CF-20451108C80F}"/>
              </a:ext>
            </a:extLst>
          </p:cNvPr>
          <p:cNvGraphicFramePr>
            <a:graphicFrameLocks noChangeAspect="1"/>
          </p:cNvGraphicFramePr>
          <p:nvPr/>
        </p:nvGraphicFramePr>
        <p:xfrm>
          <a:off x="-258673" y="905584"/>
          <a:ext cx="4572000" cy="2735262"/>
        </p:xfrm>
        <a:graphic>
          <a:graphicData uri="http://schemas.openxmlformats.org/presentationml/2006/ole">
            <mc:AlternateContent xmlns:mc="http://schemas.openxmlformats.org/markup-compatibility/2006">
              <mc:Choice xmlns:v="urn:schemas-microsoft-com:vml" Requires="v">
                <p:oleObj name="Worksheet" r:id="rId3" imgW="4572162" imgH="2735786" progId="Excel.Sheet.12">
                  <p:link updateAutomatic="1"/>
                </p:oleObj>
              </mc:Choice>
              <mc:Fallback>
                <p:oleObj name="Worksheet" r:id="rId3" imgW="4572162" imgH="2735786" progId="Excel.Sheet.12">
                  <p:link updateAutomatic="1"/>
                  <p:pic>
                    <p:nvPicPr>
                      <p:cNvPr id="19" name="Object 18">
                        <a:extLst>
                          <a:ext uri="{FF2B5EF4-FFF2-40B4-BE49-F238E27FC236}">
                            <a16:creationId xmlns:a16="http://schemas.microsoft.com/office/drawing/2014/main" id="{BCD1946E-623E-7F7C-31CF-20451108C80F}"/>
                          </a:ext>
                        </a:extLst>
                      </p:cNvPr>
                      <p:cNvPicPr/>
                      <p:nvPr/>
                    </p:nvPicPr>
                    <p:blipFill>
                      <a:blip r:embed="rId4"/>
                      <a:stretch>
                        <a:fillRect/>
                      </a:stretch>
                    </p:blipFill>
                    <p:spPr>
                      <a:xfrm>
                        <a:off x="-258673" y="905584"/>
                        <a:ext cx="4572000" cy="2735262"/>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35345FCD-7500-E1C7-B7B1-6EAD0A30206C}"/>
              </a:ext>
            </a:extLst>
          </p:cNvPr>
          <p:cNvSpPr txBox="1"/>
          <p:nvPr/>
        </p:nvSpPr>
        <p:spPr>
          <a:xfrm>
            <a:off x="8102591" y="6027337"/>
            <a:ext cx="1041409" cy="173124"/>
          </a:xfrm>
          <a:prstGeom prst="rect">
            <a:avLst/>
          </a:prstGeom>
          <a:noFill/>
        </p:spPr>
        <p:txBody>
          <a:bodyPr wrap="square" rtlCol="0">
            <a:spAutoFit/>
          </a:bodyPr>
          <a:lstStyle/>
          <a:p>
            <a:r>
              <a:rPr lang="en-US" sz="525">
                <a:solidFill>
                  <a:schemeClr val="tx1">
                    <a:lumMod val="65000"/>
                    <a:lumOff val="35000"/>
                  </a:schemeClr>
                </a:solidFill>
                <a:latin typeface="Arial" panose="020B0604020202020204" pitchFamily="34" charset="0"/>
                <a:cs typeface="Arial" panose="020B0604020202020204" pitchFamily="34" charset="0"/>
              </a:rPr>
              <a:t>Source: NAIC Loss Scenario</a:t>
            </a:r>
          </a:p>
        </p:txBody>
      </p:sp>
      <p:cxnSp>
        <p:nvCxnSpPr>
          <p:cNvPr id="27" name="Straight Arrow Connector 26">
            <a:extLst>
              <a:ext uri="{FF2B5EF4-FFF2-40B4-BE49-F238E27FC236}">
                <a16:creationId xmlns:a16="http://schemas.microsoft.com/office/drawing/2014/main" id="{4B29AE38-3140-641A-B2A6-937F1EF287B9}"/>
              </a:ext>
            </a:extLst>
          </p:cNvPr>
          <p:cNvCxnSpPr>
            <a:cxnSpLocks/>
          </p:cNvCxnSpPr>
          <p:nvPr/>
        </p:nvCxnSpPr>
        <p:spPr bwMode="auto">
          <a:xfrm flipH="1">
            <a:off x="5627450" y="5722325"/>
            <a:ext cx="274320" cy="0"/>
          </a:xfrm>
          <a:prstGeom prst="straightConnector1">
            <a:avLst/>
          </a:prstGeom>
          <a:solidFill>
            <a:schemeClr val="accent1"/>
          </a:solidFill>
          <a:ln w="9525" cap="flat" cmpd="sng" algn="ctr">
            <a:solidFill>
              <a:schemeClr val="tx2"/>
            </a:solidFill>
            <a:prstDash val="solid"/>
            <a:round/>
            <a:headEnd type="none" w="med" len="med"/>
            <a:tailEnd type="none"/>
          </a:ln>
          <a:effectLst/>
        </p:spPr>
      </p:cxnSp>
      <p:cxnSp>
        <p:nvCxnSpPr>
          <p:cNvPr id="2" name="Straight Connector 1">
            <a:extLst>
              <a:ext uri="{FF2B5EF4-FFF2-40B4-BE49-F238E27FC236}">
                <a16:creationId xmlns:a16="http://schemas.microsoft.com/office/drawing/2014/main" id="{7A2A9CA4-D6E9-323C-C100-139FC94D200D}"/>
              </a:ext>
            </a:extLst>
          </p:cNvPr>
          <p:cNvCxnSpPr>
            <a:cxnSpLocks/>
          </p:cNvCxnSpPr>
          <p:nvPr/>
        </p:nvCxnSpPr>
        <p:spPr bwMode="auto">
          <a:xfrm>
            <a:off x="4572000" y="1761259"/>
            <a:ext cx="0" cy="4024112"/>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cxnSp>
        <p:nvCxnSpPr>
          <p:cNvPr id="3" name="Straight Connector 2">
            <a:extLst>
              <a:ext uri="{FF2B5EF4-FFF2-40B4-BE49-F238E27FC236}">
                <a16:creationId xmlns:a16="http://schemas.microsoft.com/office/drawing/2014/main" id="{C4F529C2-2070-1C33-6DF4-CD66875CF62C}"/>
              </a:ext>
            </a:extLst>
          </p:cNvPr>
          <p:cNvCxnSpPr>
            <a:cxnSpLocks/>
          </p:cNvCxnSpPr>
          <p:nvPr/>
        </p:nvCxnSpPr>
        <p:spPr bwMode="auto">
          <a:xfrm>
            <a:off x="1344835" y="3670011"/>
            <a:ext cx="6504290" cy="0"/>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sp>
        <p:nvSpPr>
          <p:cNvPr id="9" name="Title 1">
            <a:extLst>
              <a:ext uri="{FF2B5EF4-FFF2-40B4-BE49-F238E27FC236}">
                <a16:creationId xmlns:a16="http://schemas.microsoft.com/office/drawing/2014/main" id="{F613EB32-9172-BE09-F661-CD2DF8803380}"/>
              </a:ext>
            </a:extLst>
          </p:cNvPr>
          <p:cNvSpPr txBox="1">
            <a:spLocks/>
          </p:cNvSpPr>
          <p:nvPr/>
        </p:nvSpPr>
        <p:spPr bwMode="auto">
          <a:xfrm>
            <a:off x="4917460" y="1070899"/>
            <a:ext cx="3462730" cy="228367"/>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defPPr>
              <a:defRPr lang="en-US"/>
            </a:defPPr>
            <a:lvl1pPr algn="ctr" fontAlgn="base">
              <a:spcBef>
                <a:spcPct val="0"/>
              </a:spcBef>
              <a:spcAft>
                <a:spcPct val="0"/>
              </a:spcAft>
              <a:defRPr kumimoji="0" sz="1100" b="1" i="0" u="none" strike="noStrike" cap="none" spc="0" normalizeH="0" baseline="0">
                <a:ln>
                  <a:noFill/>
                </a:ln>
                <a:effectLst/>
                <a:uLnTx/>
                <a:uFillTx/>
                <a:latin typeface="Arial" panose="020B0604020202020204" pitchFamily="34" charset="0"/>
                <a:ea typeface="ＭＳ Ｐゴシック" panose="020B0600070205080204" pitchFamily="34" charset="-128"/>
              </a:defRPr>
            </a:lvl1pPr>
            <a:lvl2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2pPr>
            <a:lvl3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3pPr>
            <a:lvl4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4pPr>
            <a:lvl5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5pPr>
            <a:lvl6pPr marL="4572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6pPr>
            <a:lvl7pPr marL="9144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7pPr>
            <a:lvl8pPr marL="13716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8pPr>
            <a:lvl9pPr marL="18288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9pPr>
          </a:lstStyle>
          <a:p>
            <a:r>
              <a:rPr lang="en-US">
                <a:solidFill>
                  <a:srgbClr val="002060"/>
                </a:solidFill>
              </a:rPr>
              <a:t>Our CMBS investments have significant structural cushion for collateral losses</a:t>
            </a:r>
          </a:p>
        </p:txBody>
      </p:sp>
      <p:sp>
        <p:nvSpPr>
          <p:cNvPr id="11" name="Title 1">
            <a:extLst>
              <a:ext uri="{FF2B5EF4-FFF2-40B4-BE49-F238E27FC236}">
                <a16:creationId xmlns:a16="http://schemas.microsoft.com/office/drawing/2014/main" id="{4790ACA5-A4DF-FF8D-CF2E-D519725DA85E}"/>
              </a:ext>
            </a:extLst>
          </p:cNvPr>
          <p:cNvSpPr txBox="1">
            <a:spLocks/>
          </p:cNvSpPr>
          <p:nvPr/>
        </p:nvSpPr>
        <p:spPr bwMode="auto">
          <a:xfrm>
            <a:off x="4739589" y="3742866"/>
            <a:ext cx="3933142" cy="228367"/>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defPPr>
              <a:defRPr lang="en-US"/>
            </a:defPPr>
            <a:lvl1pPr algn="ctr" fontAlgn="base">
              <a:spcBef>
                <a:spcPct val="0"/>
              </a:spcBef>
              <a:spcAft>
                <a:spcPct val="0"/>
              </a:spcAft>
              <a:defRPr kumimoji="0" sz="1100" b="1" i="0" u="none" strike="noStrike" cap="none" spc="0" normalizeH="0" baseline="0">
                <a:ln>
                  <a:noFill/>
                </a:ln>
                <a:effectLst/>
                <a:uLnTx/>
                <a:uFillTx/>
                <a:latin typeface="Arial" panose="020B0604020202020204" pitchFamily="34" charset="0"/>
                <a:ea typeface="ＭＳ Ｐゴシック" panose="020B0600070205080204" pitchFamily="34" charset="-128"/>
              </a:defRPr>
            </a:lvl1pPr>
            <a:lvl2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2pPr>
            <a:lvl3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3pPr>
            <a:lvl4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4pPr>
            <a:lvl5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5pPr>
            <a:lvl6pPr marL="4572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6pPr>
            <a:lvl7pPr marL="9144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7pPr>
            <a:lvl8pPr marL="13716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8pPr>
            <a:lvl9pPr marL="18288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9pPr>
          </a:lstStyle>
          <a:p>
            <a:r>
              <a:rPr lang="en-US">
                <a:solidFill>
                  <a:srgbClr val="002060"/>
                </a:solidFill>
              </a:rPr>
              <a:t>Our holdings have limited loss content in severe scenarios</a:t>
            </a:r>
          </a:p>
        </p:txBody>
      </p:sp>
      <p:sp>
        <p:nvSpPr>
          <p:cNvPr id="18" name="TextBox 17">
            <a:extLst>
              <a:ext uri="{FF2B5EF4-FFF2-40B4-BE49-F238E27FC236}">
                <a16:creationId xmlns:a16="http://schemas.microsoft.com/office/drawing/2014/main" id="{83E37CD7-00CA-AEBD-3836-F58DBAB2F6C8}"/>
              </a:ext>
            </a:extLst>
          </p:cNvPr>
          <p:cNvSpPr txBox="1"/>
          <p:nvPr/>
        </p:nvSpPr>
        <p:spPr>
          <a:xfrm>
            <a:off x="5820975" y="5551736"/>
            <a:ext cx="1588496" cy="338554"/>
          </a:xfrm>
          <a:prstGeom prst="rect">
            <a:avLst/>
          </a:prstGeom>
          <a:noFill/>
        </p:spPr>
        <p:txBody>
          <a:bodyPr wrap="square" rtlCol="0">
            <a:spAutoFit/>
          </a:bodyPr>
          <a:lstStyle/>
          <a:p>
            <a:pPr algn="ctr"/>
            <a:r>
              <a:rPr lang="en-US" sz="800">
                <a:solidFill>
                  <a:schemeClr val="tx1">
                    <a:lumMod val="65000"/>
                    <a:lumOff val="35000"/>
                  </a:schemeClr>
                </a:solidFill>
                <a:latin typeface="Arial" panose="020B0604020202020204" pitchFamily="34" charset="0"/>
                <a:cs typeface="Arial" panose="020B0604020202020204" pitchFamily="34" charset="0"/>
              </a:rPr>
              <a:t>Change in CRE Values – NAIC Scenarios</a:t>
            </a:r>
          </a:p>
        </p:txBody>
      </p:sp>
      <p:cxnSp>
        <p:nvCxnSpPr>
          <p:cNvPr id="24" name="Straight Arrow Connector 23">
            <a:extLst>
              <a:ext uri="{FF2B5EF4-FFF2-40B4-BE49-F238E27FC236}">
                <a16:creationId xmlns:a16="http://schemas.microsoft.com/office/drawing/2014/main" id="{09BDE915-F11E-7412-CD5B-6D924C24E054}"/>
              </a:ext>
            </a:extLst>
          </p:cNvPr>
          <p:cNvCxnSpPr>
            <a:cxnSpLocks/>
          </p:cNvCxnSpPr>
          <p:nvPr/>
        </p:nvCxnSpPr>
        <p:spPr bwMode="auto">
          <a:xfrm>
            <a:off x="7188041" y="5659836"/>
            <a:ext cx="274320" cy="0"/>
          </a:xfrm>
          <a:prstGeom prst="straightConnector1">
            <a:avLst/>
          </a:prstGeom>
          <a:solidFill>
            <a:schemeClr val="accent1"/>
          </a:solidFill>
          <a:ln w="9525" cap="flat" cmpd="sng" algn="ctr">
            <a:solidFill>
              <a:schemeClr val="tx2"/>
            </a:solidFill>
            <a:prstDash val="solid"/>
            <a:round/>
            <a:headEnd type="none" w="med" len="med"/>
            <a:tailEnd type="none"/>
          </a:ln>
          <a:effectLst/>
        </p:spPr>
      </p:cxnSp>
      <p:sp>
        <p:nvSpPr>
          <p:cNvPr id="29" name="TextBox 28">
            <a:extLst>
              <a:ext uri="{FF2B5EF4-FFF2-40B4-BE49-F238E27FC236}">
                <a16:creationId xmlns:a16="http://schemas.microsoft.com/office/drawing/2014/main" id="{C6228A0B-A275-75EF-437C-4ED07CA1CDDE}"/>
              </a:ext>
            </a:extLst>
          </p:cNvPr>
          <p:cNvSpPr txBox="1"/>
          <p:nvPr/>
        </p:nvSpPr>
        <p:spPr>
          <a:xfrm>
            <a:off x="7570427" y="5583109"/>
            <a:ext cx="557396" cy="215444"/>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Bear</a:t>
            </a:r>
          </a:p>
        </p:txBody>
      </p:sp>
      <p:sp>
        <p:nvSpPr>
          <p:cNvPr id="30" name="TextBox 29">
            <a:extLst>
              <a:ext uri="{FF2B5EF4-FFF2-40B4-BE49-F238E27FC236}">
                <a16:creationId xmlns:a16="http://schemas.microsoft.com/office/drawing/2014/main" id="{26D7F81D-0C5C-0DC4-8FC1-FDB317CE0FB3}"/>
              </a:ext>
            </a:extLst>
          </p:cNvPr>
          <p:cNvSpPr txBox="1"/>
          <p:nvPr/>
        </p:nvSpPr>
        <p:spPr>
          <a:xfrm>
            <a:off x="5215922" y="5617827"/>
            <a:ext cx="516262" cy="215444"/>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Bull</a:t>
            </a:r>
          </a:p>
        </p:txBody>
      </p:sp>
      <p:sp>
        <p:nvSpPr>
          <p:cNvPr id="20" name="TextBox 19">
            <a:extLst>
              <a:ext uri="{FF2B5EF4-FFF2-40B4-BE49-F238E27FC236}">
                <a16:creationId xmlns:a16="http://schemas.microsoft.com/office/drawing/2014/main" id="{A09A1A98-5D00-085C-40EA-A6E3CE7842FC}"/>
              </a:ext>
            </a:extLst>
          </p:cNvPr>
          <p:cNvSpPr txBox="1"/>
          <p:nvPr/>
        </p:nvSpPr>
        <p:spPr>
          <a:xfrm>
            <a:off x="5096678" y="3930007"/>
            <a:ext cx="2351703" cy="215444"/>
          </a:xfrm>
          <a:prstGeom prst="rect">
            <a:avLst/>
          </a:prstGeom>
          <a:noFill/>
        </p:spPr>
        <p:txBody>
          <a:bodyPr wrap="square" rtlCol="0">
            <a:spAutoFit/>
          </a:bodyPr>
          <a:lstStyle/>
          <a:p>
            <a:r>
              <a:rPr lang="en-US" sz="800">
                <a:solidFill>
                  <a:schemeClr val="tx1">
                    <a:lumMod val="65000"/>
                    <a:lumOff val="35000"/>
                  </a:schemeClr>
                </a:solidFill>
                <a:latin typeface="Arial" panose="020B0604020202020204" pitchFamily="34" charset="0"/>
                <a:cs typeface="Arial" panose="020B0604020202020204" pitchFamily="34" charset="0"/>
              </a:rPr>
              <a:t>Estimated Life of Portfolio CNO Principal Loss</a:t>
            </a:r>
          </a:p>
        </p:txBody>
      </p:sp>
      <p:sp>
        <p:nvSpPr>
          <p:cNvPr id="38" name="Rectangle 37">
            <a:extLst>
              <a:ext uri="{FF2B5EF4-FFF2-40B4-BE49-F238E27FC236}">
                <a16:creationId xmlns:a16="http://schemas.microsoft.com/office/drawing/2014/main" id="{1FB683E5-11E3-4F8F-906B-5DE71EF0B560}"/>
              </a:ext>
            </a:extLst>
          </p:cNvPr>
          <p:cNvSpPr/>
          <p:nvPr/>
        </p:nvSpPr>
        <p:spPr bwMode="auto">
          <a:xfrm>
            <a:off x="5032403" y="4007307"/>
            <a:ext cx="68580" cy="68580"/>
          </a:xfrm>
          <a:prstGeom prst="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80" charset="-128"/>
              <a:cs typeface="ＭＳ Ｐゴシック" pitchFamily="-80" charset="-128"/>
            </a:endParaRPr>
          </a:p>
        </p:txBody>
      </p:sp>
      <p:sp>
        <p:nvSpPr>
          <p:cNvPr id="53" name="Title 1">
            <a:extLst>
              <a:ext uri="{FF2B5EF4-FFF2-40B4-BE49-F238E27FC236}">
                <a16:creationId xmlns:a16="http://schemas.microsoft.com/office/drawing/2014/main" id="{5DA66706-D870-651F-E8D0-E4A377637B9C}"/>
              </a:ext>
            </a:extLst>
          </p:cNvPr>
          <p:cNvSpPr txBox="1">
            <a:spLocks/>
          </p:cNvSpPr>
          <p:nvPr/>
        </p:nvSpPr>
        <p:spPr bwMode="auto">
          <a:xfrm>
            <a:off x="1088077" y="3758146"/>
            <a:ext cx="2962145" cy="228367"/>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defPPr>
              <a:defRPr lang="en-US"/>
            </a:defPPr>
            <a:lvl1pPr algn="ctr" fontAlgn="base">
              <a:spcBef>
                <a:spcPct val="0"/>
              </a:spcBef>
              <a:spcAft>
                <a:spcPct val="0"/>
              </a:spcAft>
              <a:defRPr kumimoji="0" sz="1100" b="1" i="0" u="none" strike="noStrike" cap="none" spc="0" normalizeH="0" baseline="0">
                <a:ln>
                  <a:noFill/>
                </a:ln>
                <a:effectLst/>
                <a:uLnTx/>
                <a:uFillTx/>
                <a:latin typeface="Arial" panose="020B0604020202020204" pitchFamily="34" charset="0"/>
                <a:ea typeface="ＭＳ Ｐゴシック" panose="020B0600070205080204" pitchFamily="34" charset="-128"/>
              </a:defRPr>
            </a:lvl1pPr>
            <a:lvl2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2pPr>
            <a:lvl3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3pPr>
            <a:lvl4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4pPr>
            <a:lvl5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5pPr>
            <a:lvl6pPr marL="4572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6pPr>
            <a:lvl7pPr marL="9144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7pPr>
            <a:lvl8pPr marL="13716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8pPr>
            <a:lvl9pPr marL="18288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9pPr>
          </a:lstStyle>
          <a:p>
            <a:r>
              <a:rPr lang="en-US">
                <a:solidFill>
                  <a:srgbClr val="002060"/>
                </a:solidFill>
              </a:rPr>
              <a:t>Our CMBS allocation is tilted toward lower risk property types</a:t>
            </a:r>
          </a:p>
        </p:txBody>
      </p:sp>
      <p:sp>
        <p:nvSpPr>
          <p:cNvPr id="69" name="Title 1">
            <a:extLst>
              <a:ext uri="{FF2B5EF4-FFF2-40B4-BE49-F238E27FC236}">
                <a16:creationId xmlns:a16="http://schemas.microsoft.com/office/drawing/2014/main" id="{3D7AC21D-74CA-83F2-C486-C18348214337}"/>
              </a:ext>
            </a:extLst>
          </p:cNvPr>
          <p:cNvSpPr txBox="1">
            <a:spLocks/>
          </p:cNvSpPr>
          <p:nvPr/>
        </p:nvSpPr>
        <p:spPr bwMode="auto">
          <a:xfrm>
            <a:off x="1088077" y="1042323"/>
            <a:ext cx="2723045" cy="285517"/>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defPPr>
              <a:defRPr lang="en-US"/>
            </a:defPPr>
            <a:lvl1pPr algn="ctr" fontAlgn="base">
              <a:spcBef>
                <a:spcPct val="0"/>
              </a:spcBef>
              <a:spcAft>
                <a:spcPct val="0"/>
              </a:spcAft>
              <a:defRPr kumimoji="0" sz="1100" b="1" i="0" u="none" strike="noStrike" cap="none" spc="0" normalizeH="0" baseline="0">
                <a:ln>
                  <a:noFill/>
                </a:ln>
                <a:effectLst/>
                <a:uLnTx/>
                <a:uFillTx/>
                <a:latin typeface="Arial" panose="020B0604020202020204" pitchFamily="34" charset="0"/>
                <a:ea typeface="ＭＳ Ｐゴシック" panose="020B0600070205080204" pitchFamily="34" charset="-128"/>
              </a:defRPr>
            </a:lvl1pPr>
            <a:lvl2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2pPr>
            <a:lvl3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3pPr>
            <a:lvl4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4pPr>
            <a:lvl5pPr fontAlgn="base">
              <a:spcBef>
                <a:spcPct val="0"/>
              </a:spcBef>
              <a:spcAft>
                <a:spcPct val="0"/>
              </a:spcAft>
              <a:defRPr sz="2600">
                <a:solidFill>
                  <a:srgbClr val="00337F"/>
                </a:solidFill>
                <a:latin typeface="Arial" charset="0"/>
                <a:ea typeface="MS PGothic" pitchFamily="34" charset="-128"/>
                <a:cs typeface="ＭＳ Ｐゴシック" pitchFamily="-80" charset="-128"/>
              </a:defRPr>
            </a:lvl5pPr>
            <a:lvl6pPr marL="4572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6pPr>
            <a:lvl7pPr marL="9144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7pPr>
            <a:lvl8pPr marL="13716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8pPr>
            <a:lvl9pPr marL="1828800" fontAlgn="base">
              <a:spcBef>
                <a:spcPct val="0"/>
              </a:spcBef>
              <a:spcAft>
                <a:spcPct val="0"/>
              </a:spcAft>
              <a:defRPr sz="2800">
                <a:solidFill>
                  <a:schemeClr val="tx2"/>
                </a:solidFill>
                <a:latin typeface="Arial" charset="0"/>
                <a:ea typeface="ＭＳ Ｐゴシック" pitchFamily="-80" charset="-128"/>
                <a:cs typeface="ＭＳ Ｐゴシック" pitchFamily="-80" charset="-128"/>
              </a:defRPr>
            </a:lvl9pPr>
          </a:lstStyle>
          <a:p>
            <a:r>
              <a:rPr lang="en-US">
                <a:solidFill>
                  <a:srgbClr val="002060"/>
                </a:solidFill>
              </a:rPr>
              <a:t>Our CMBS allocation is highly rated - 91% AAA/AA/A categories</a:t>
            </a:r>
          </a:p>
        </p:txBody>
      </p:sp>
      <p:sp>
        <p:nvSpPr>
          <p:cNvPr id="15" name="Title 1">
            <a:extLst>
              <a:ext uri="{FF2B5EF4-FFF2-40B4-BE49-F238E27FC236}">
                <a16:creationId xmlns:a16="http://schemas.microsoft.com/office/drawing/2014/main" id="{41995ECC-1B79-527E-D4FD-5FCA0A85906E}"/>
              </a:ext>
            </a:extLst>
          </p:cNvPr>
          <p:cNvSpPr txBox="1">
            <a:spLocks/>
          </p:cNvSpPr>
          <p:nvPr/>
        </p:nvSpPr>
        <p:spPr bwMode="auto">
          <a:xfrm>
            <a:off x="5050533" y="5881311"/>
            <a:ext cx="3051810" cy="228367"/>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sz="2000" baseline="0">
                <a:solidFill>
                  <a:schemeClr val="tx1"/>
                </a:solidFill>
                <a:latin typeface="+mj-lt"/>
                <a:ea typeface="MS PGothic" pitchFamily="34" charset="-128"/>
                <a:cs typeface="+mj-cs"/>
              </a:defRPr>
            </a:lvl1pPr>
            <a:lvl2pPr algn="l" rtl="0" eaLnBrk="1" fontAlgn="base" hangingPunct="1">
              <a:spcBef>
                <a:spcPct val="0"/>
              </a:spcBef>
              <a:spcAft>
                <a:spcPct val="0"/>
              </a:spcAft>
              <a:defRPr sz="2600">
                <a:solidFill>
                  <a:srgbClr val="00337F"/>
                </a:solidFill>
                <a:latin typeface="Arial" charset="0"/>
                <a:ea typeface="MS PGothic" pitchFamily="34" charset="-128"/>
                <a:cs typeface="ＭＳ Ｐゴシック" pitchFamily="-80" charset="-128"/>
              </a:defRPr>
            </a:lvl2pPr>
            <a:lvl3pPr algn="l" rtl="0" eaLnBrk="1" fontAlgn="base" hangingPunct="1">
              <a:spcBef>
                <a:spcPct val="0"/>
              </a:spcBef>
              <a:spcAft>
                <a:spcPct val="0"/>
              </a:spcAft>
              <a:defRPr sz="2600">
                <a:solidFill>
                  <a:srgbClr val="00337F"/>
                </a:solidFill>
                <a:latin typeface="Arial" charset="0"/>
                <a:ea typeface="MS PGothic" pitchFamily="34" charset="-128"/>
                <a:cs typeface="ＭＳ Ｐゴシック" pitchFamily="-80" charset="-128"/>
              </a:defRPr>
            </a:lvl3pPr>
            <a:lvl4pPr algn="l" rtl="0" eaLnBrk="1" fontAlgn="base" hangingPunct="1">
              <a:spcBef>
                <a:spcPct val="0"/>
              </a:spcBef>
              <a:spcAft>
                <a:spcPct val="0"/>
              </a:spcAft>
              <a:defRPr sz="2600">
                <a:solidFill>
                  <a:srgbClr val="00337F"/>
                </a:solidFill>
                <a:latin typeface="Arial" charset="0"/>
                <a:ea typeface="MS PGothic" pitchFamily="34" charset="-128"/>
                <a:cs typeface="ＭＳ Ｐゴシック" pitchFamily="-80" charset="-128"/>
              </a:defRPr>
            </a:lvl4pPr>
            <a:lvl5pPr algn="l" rtl="0" eaLnBrk="1" fontAlgn="base" hangingPunct="1">
              <a:spcBef>
                <a:spcPct val="0"/>
              </a:spcBef>
              <a:spcAft>
                <a:spcPct val="0"/>
              </a:spcAft>
              <a:defRPr sz="2600">
                <a:solidFill>
                  <a:srgbClr val="00337F"/>
                </a:solidFill>
                <a:latin typeface="Arial" charset="0"/>
                <a:ea typeface="MS PGothic" pitchFamily="34" charset="-128"/>
                <a:cs typeface="ＭＳ Ｐゴシック" pitchFamily="-80" charset="-128"/>
              </a:defRPr>
            </a:lvl5pPr>
            <a:lvl6pPr marL="457200" algn="l" rtl="0" eaLnBrk="1" fontAlgn="base" hangingPunct="1">
              <a:spcBef>
                <a:spcPct val="0"/>
              </a:spcBef>
              <a:spcAft>
                <a:spcPct val="0"/>
              </a:spcAft>
              <a:defRPr sz="2800">
                <a:solidFill>
                  <a:schemeClr val="tx2"/>
                </a:solidFill>
                <a:latin typeface="Arial" charset="0"/>
                <a:ea typeface="ＭＳ Ｐゴシック" pitchFamily="-80" charset="-128"/>
                <a:cs typeface="ＭＳ Ｐゴシック" pitchFamily="-80" charset="-128"/>
              </a:defRPr>
            </a:lvl6pPr>
            <a:lvl7pPr marL="914400" algn="l" rtl="0" eaLnBrk="1" fontAlgn="base" hangingPunct="1">
              <a:spcBef>
                <a:spcPct val="0"/>
              </a:spcBef>
              <a:spcAft>
                <a:spcPct val="0"/>
              </a:spcAft>
              <a:defRPr sz="2800">
                <a:solidFill>
                  <a:schemeClr val="tx2"/>
                </a:solidFill>
                <a:latin typeface="Arial" charset="0"/>
                <a:ea typeface="ＭＳ Ｐゴシック" pitchFamily="-80" charset="-128"/>
                <a:cs typeface="ＭＳ Ｐゴシック" pitchFamily="-80" charset="-128"/>
              </a:defRPr>
            </a:lvl7pPr>
            <a:lvl8pPr marL="1371600" algn="l" rtl="0" eaLnBrk="1" fontAlgn="base" hangingPunct="1">
              <a:spcBef>
                <a:spcPct val="0"/>
              </a:spcBef>
              <a:spcAft>
                <a:spcPct val="0"/>
              </a:spcAft>
              <a:defRPr sz="2800">
                <a:solidFill>
                  <a:schemeClr val="tx2"/>
                </a:solidFill>
                <a:latin typeface="Arial" charset="0"/>
                <a:ea typeface="ＭＳ Ｐゴシック" pitchFamily="-80" charset="-128"/>
                <a:cs typeface="ＭＳ Ｐゴシック" pitchFamily="-80" charset="-128"/>
              </a:defRPr>
            </a:lvl8pPr>
            <a:lvl9pPr marL="1828800" algn="l" rtl="0" eaLnBrk="1" fontAlgn="base" hangingPunct="1">
              <a:spcBef>
                <a:spcPct val="0"/>
              </a:spcBef>
              <a:spcAft>
                <a:spcPct val="0"/>
              </a:spcAft>
              <a:defRPr sz="2800">
                <a:solidFill>
                  <a:schemeClr val="tx2"/>
                </a:solidFill>
                <a:latin typeface="Arial" charset="0"/>
                <a:ea typeface="ＭＳ Ｐゴシック" pitchFamily="-80" charset="-128"/>
                <a:cs typeface="ＭＳ Ｐゴシック" pitchFamily="-80" charset="-128"/>
              </a:defRPr>
            </a:lvl9pPr>
          </a:lstStyle>
          <a:p>
            <a:pPr algn="ctr" defTabSz="342900">
              <a:defRPr/>
            </a:pPr>
            <a:r>
              <a:rPr lang="en-US" sz="825" b="1">
                <a:latin typeface="Arial" panose="020B0604020202020204" pitchFamily="34" charset="0"/>
                <a:ea typeface="ＭＳ Ｐゴシック" panose="020B0600070205080204" pitchFamily="34" charset="-128"/>
                <a:cs typeface="+mn-cs"/>
              </a:rPr>
              <a:t>73% of our CMBS </a:t>
            </a:r>
            <a:r>
              <a:rPr lang="en-US" sz="800" b="1">
                <a:latin typeface="Arial" panose="020B0604020202020204" pitchFamily="34" charset="0"/>
                <a:ea typeface="ＭＳ Ｐゴシック" panose="020B0600070205080204" pitchFamily="34" charset="-128"/>
                <a:cs typeface="+mn-cs"/>
              </a:rPr>
              <a:t>investments</a:t>
            </a:r>
            <a:r>
              <a:rPr lang="en-US" sz="825" b="1">
                <a:latin typeface="Arial" panose="020B0604020202020204" pitchFamily="34" charset="0"/>
                <a:ea typeface="ＭＳ Ｐゴシック" panose="020B0600070205080204" pitchFamily="34" charset="-128"/>
                <a:cs typeface="+mn-cs"/>
              </a:rPr>
              <a:t> are considered ‘no-loss’ in 2024 NAIC scenario testing</a:t>
            </a:r>
          </a:p>
        </p:txBody>
      </p:sp>
      <p:sp>
        <p:nvSpPr>
          <p:cNvPr id="8" name="Title 1">
            <a:extLst>
              <a:ext uri="{FF2B5EF4-FFF2-40B4-BE49-F238E27FC236}">
                <a16:creationId xmlns:a16="http://schemas.microsoft.com/office/drawing/2014/main" id="{86842207-E82A-8F02-5E83-2CF881D1C85E}"/>
              </a:ext>
            </a:extLst>
          </p:cNvPr>
          <p:cNvSpPr txBox="1">
            <a:spLocks/>
          </p:cNvSpPr>
          <p:nvPr/>
        </p:nvSpPr>
        <p:spPr bwMode="auto">
          <a:xfrm>
            <a:off x="4810260" y="3395007"/>
            <a:ext cx="3862471" cy="228367"/>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sz="2000" baseline="0">
                <a:solidFill>
                  <a:schemeClr val="tx1"/>
                </a:solidFill>
                <a:latin typeface="+mj-lt"/>
                <a:ea typeface="MS PGothic" pitchFamily="34" charset="-128"/>
                <a:cs typeface="+mj-cs"/>
              </a:defRPr>
            </a:lvl1pPr>
            <a:lvl2pPr algn="l" rtl="0" eaLnBrk="1" fontAlgn="base" hangingPunct="1">
              <a:spcBef>
                <a:spcPct val="0"/>
              </a:spcBef>
              <a:spcAft>
                <a:spcPct val="0"/>
              </a:spcAft>
              <a:defRPr sz="2600">
                <a:solidFill>
                  <a:srgbClr val="00337F"/>
                </a:solidFill>
                <a:latin typeface="Arial" charset="0"/>
                <a:ea typeface="MS PGothic" pitchFamily="34" charset="-128"/>
                <a:cs typeface="ＭＳ Ｐゴシック" pitchFamily="-80" charset="-128"/>
              </a:defRPr>
            </a:lvl2pPr>
            <a:lvl3pPr algn="l" rtl="0" eaLnBrk="1" fontAlgn="base" hangingPunct="1">
              <a:spcBef>
                <a:spcPct val="0"/>
              </a:spcBef>
              <a:spcAft>
                <a:spcPct val="0"/>
              </a:spcAft>
              <a:defRPr sz="2600">
                <a:solidFill>
                  <a:srgbClr val="00337F"/>
                </a:solidFill>
                <a:latin typeface="Arial" charset="0"/>
                <a:ea typeface="MS PGothic" pitchFamily="34" charset="-128"/>
                <a:cs typeface="ＭＳ Ｐゴシック" pitchFamily="-80" charset="-128"/>
              </a:defRPr>
            </a:lvl3pPr>
            <a:lvl4pPr algn="l" rtl="0" eaLnBrk="1" fontAlgn="base" hangingPunct="1">
              <a:spcBef>
                <a:spcPct val="0"/>
              </a:spcBef>
              <a:spcAft>
                <a:spcPct val="0"/>
              </a:spcAft>
              <a:defRPr sz="2600">
                <a:solidFill>
                  <a:srgbClr val="00337F"/>
                </a:solidFill>
                <a:latin typeface="Arial" charset="0"/>
                <a:ea typeface="MS PGothic" pitchFamily="34" charset="-128"/>
                <a:cs typeface="ＭＳ Ｐゴシック" pitchFamily="-80" charset="-128"/>
              </a:defRPr>
            </a:lvl4pPr>
            <a:lvl5pPr algn="l" rtl="0" eaLnBrk="1" fontAlgn="base" hangingPunct="1">
              <a:spcBef>
                <a:spcPct val="0"/>
              </a:spcBef>
              <a:spcAft>
                <a:spcPct val="0"/>
              </a:spcAft>
              <a:defRPr sz="2600">
                <a:solidFill>
                  <a:srgbClr val="00337F"/>
                </a:solidFill>
                <a:latin typeface="Arial" charset="0"/>
                <a:ea typeface="MS PGothic" pitchFamily="34" charset="-128"/>
                <a:cs typeface="ＭＳ Ｐゴシック" pitchFamily="-80" charset="-128"/>
              </a:defRPr>
            </a:lvl5pPr>
            <a:lvl6pPr marL="457200" algn="l" rtl="0" eaLnBrk="1" fontAlgn="base" hangingPunct="1">
              <a:spcBef>
                <a:spcPct val="0"/>
              </a:spcBef>
              <a:spcAft>
                <a:spcPct val="0"/>
              </a:spcAft>
              <a:defRPr sz="2800">
                <a:solidFill>
                  <a:schemeClr val="tx2"/>
                </a:solidFill>
                <a:latin typeface="Arial" charset="0"/>
                <a:ea typeface="ＭＳ Ｐゴシック" pitchFamily="-80" charset="-128"/>
                <a:cs typeface="ＭＳ Ｐゴシック" pitchFamily="-80" charset="-128"/>
              </a:defRPr>
            </a:lvl6pPr>
            <a:lvl7pPr marL="914400" algn="l" rtl="0" eaLnBrk="1" fontAlgn="base" hangingPunct="1">
              <a:spcBef>
                <a:spcPct val="0"/>
              </a:spcBef>
              <a:spcAft>
                <a:spcPct val="0"/>
              </a:spcAft>
              <a:defRPr sz="2800">
                <a:solidFill>
                  <a:schemeClr val="tx2"/>
                </a:solidFill>
                <a:latin typeface="Arial" charset="0"/>
                <a:ea typeface="ＭＳ Ｐゴシック" pitchFamily="-80" charset="-128"/>
                <a:cs typeface="ＭＳ Ｐゴシック" pitchFamily="-80" charset="-128"/>
              </a:defRPr>
            </a:lvl7pPr>
            <a:lvl8pPr marL="1371600" algn="l" rtl="0" eaLnBrk="1" fontAlgn="base" hangingPunct="1">
              <a:spcBef>
                <a:spcPct val="0"/>
              </a:spcBef>
              <a:spcAft>
                <a:spcPct val="0"/>
              </a:spcAft>
              <a:defRPr sz="2800">
                <a:solidFill>
                  <a:schemeClr val="tx2"/>
                </a:solidFill>
                <a:latin typeface="Arial" charset="0"/>
                <a:ea typeface="ＭＳ Ｐゴシック" pitchFamily="-80" charset="-128"/>
                <a:cs typeface="ＭＳ Ｐゴシック" pitchFamily="-80" charset="-128"/>
              </a:defRPr>
            </a:lvl8pPr>
            <a:lvl9pPr marL="1828800" algn="l" rtl="0" eaLnBrk="1" fontAlgn="base" hangingPunct="1">
              <a:spcBef>
                <a:spcPct val="0"/>
              </a:spcBef>
              <a:spcAft>
                <a:spcPct val="0"/>
              </a:spcAft>
              <a:defRPr sz="2800">
                <a:solidFill>
                  <a:schemeClr val="tx2"/>
                </a:solidFill>
                <a:latin typeface="Arial" charset="0"/>
                <a:ea typeface="ＭＳ Ｐゴシック" pitchFamily="-80" charset="-128"/>
                <a:cs typeface="ＭＳ Ｐゴシック" pitchFamily="-80" charset="-128"/>
              </a:defRPr>
            </a:lvl9pPr>
          </a:lstStyle>
          <a:p>
            <a:pPr algn="ctr">
              <a:defRPr/>
            </a:pPr>
            <a:r>
              <a:rPr lang="en-US" sz="800" b="1" dirty="0">
                <a:latin typeface="Arial" panose="020B0604020202020204" pitchFamily="34" charset="0"/>
                <a:ea typeface="ＭＳ Ｐゴシック" panose="020B0600070205080204" pitchFamily="34" charset="-128"/>
                <a:cs typeface="+mn-cs"/>
              </a:rPr>
              <a:t>The composition in the 10% credit support bucket: 50% Freddie K, 30% SASB, 20% Conduit.  Base Case Loss &lt;50bps.</a:t>
            </a:r>
          </a:p>
        </p:txBody>
      </p:sp>
      <p:sp>
        <p:nvSpPr>
          <p:cNvPr id="12" name="TextBox 11">
            <a:extLst>
              <a:ext uri="{FF2B5EF4-FFF2-40B4-BE49-F238E27FC236}">
                <a16:creationId xmlns:a16="http://schemas.microsoft.com/office/drawing/2014/main" id="{CD5E1CE0-26ED-D243-54AC-658091D9CDE2}"/>
              </a:ext>
            </a:extLst>
          </p:cNvPr>
          <p:cNvSpPr txBox="1"/>
          <p:nvPr/>
        </p:nvSpPr>
        <p:spPr>
          <a:xfrm rot="16200000">
            <a:off x="3963618" y="2160874"/>
            <a:ext cx="1862551" cy="338554"/>
          </a:xfrm>
          <a:prstGeom prst="rect">
            <a:avLst/>
          </a:prstGeom>
          <a:noFill/>
        </p:spPr>
        <p:txBody>
          <a:bodyPr wrap="square" rtlCol="0">
            <a:spAutoFit/>
          </a:bodyPr>
          <a:lstStyle/>
          <a:p>
            <a:pPr algn="ctr"/>
            <a:r>
              <a:rPr lang="en-US" sz="800">
                <a:solidFill>
                  <a:schemeClr val="tx1">
                    <a:lumMod val="65000"/>
                    <a:lumOff val="35000"/>
                  </a:schemeClr>
                </a:solidFill>
                <a:latin typeface="Arial" panose="020B0604020202020204" pitchFamily="34" charset="0"/>
                <a:cs typeface="Arial" panose="020B0604020202020204" pitchFamily="34" charset="0"/>
              </a:rPr>
              <a:t>% Loss Absorbing Subordination in Structure</a:t>
            </a:r>
          </a:p>
        </p:txBody>
      </p:sp>
      <p:sp>
        <p:nvSpPr>
          <p:cNvPr id="5" name="Rectangle 4">
            <a:extLst>
              <a:ext uri="{FF2B5EF4-FFF2-40B4-BE49-F238E27FC236}">
                <a16:creationId xmlns:a16="http://schemas.microsoft.com/office/drawing/2014/main" id="{BDCDB66E-34A2-EC01-8556-4C3C0CF3588E}"/>
              </a:ext>
            </a:extLst>
          </p:cNvPr>
          <p:cNvSpPr/>
          <p:nvPr/>
        </p:nvSpPr>
        <p:spPr bwMode="auto">
          <a:xfrm>
            <a:off x="5259421" y="2509949"/>
            <a:ext cx="512324" cy="803939"/>
          </a:xfrm>
          <a:prstGeom prst="rect">
            <a:avLst/>
          </a:prstGeom>
          <a:noFill/>
          <a:ln w="12700" cap="flat" cmpd="sng" algn="ctr">
            <a:solidFill>
              <a:schemeClr val="tx2"/>
            </a:solidFill>
            <a:prstDash val="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80" charset="-128"/>
              <a:cs typeface="ＭＳ Ｐゴシック" pitchFamily="-80" charset="-128"/>
            </a:endParaRPr>
          </a:p>
        </p:txBody>
      </p:sp>
      <p:sp>
        <p:nvSpPr>
          <p:cNvPr id="32" name="Text Box 23">
            <a:extLst>
              <a:ext uri="{FF2B5EF4-FFF2-40B4-BE49-F238E27FC236}">
                <a16:creationId xmlns:a16="http://schemas.microsoft.com/office/drawing/2014/main" id="{EB4324EA-E532-48C2-B6BD-483CADE7F5E8}"/>
              </a:ext>
            </a:extLst>
          </p:cNvPr>
          <p:cNvSpPr txBox="1">
            <a:spLocks noChangeArrowheads="1"/>
          </p:cNvSpPr>
          <p:nvPr/>
        </p:nvSpPr>
        <p:spPr bwMode="auto">
          <a:xfrm>
            <a:off x="281304" y="6281811"/>
            <a:ext cx="1463421" cy="200055"/>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sz="700" i="0">
                <a:latin typeface="Arial" panose="020B0604020202020204" pitchFamily="34" charset="0"/>
              </a:rPr>
              <a:t>(dollars in millions)</a:t>
            </a:r>
          </a:p>
        </p:txBody>
      </p:sp>
      <p:sp>
        <p:nvSpPr>
          <p:cNvPr id="28" name="TextBox 27">
            <a:extLst>
              <a:ext uri="{FF2B5EF4-FFF2-40B4-BE49-F238E27FC236}">
                <a16:creationId xmlns:a16="http://schemas.microsoft.com/office/drawing/2014/main" id="{3C3612F5-B81F-4200-B3BA-CFAA0B3675F7}"/>
              </a:ext>
            </a:extLst>
          </p:cNvPr>
          <p:cNvSpPr txBox="1"/>
          <p:nvPr/>
        </p:nvSpPr>
        <p:spPr>
          <a:xfrm>
            <a:off x="794426" y="4955711"/>
            <a:ext cx="4572000" cy="646331"/>
          </a:xfrm>
          <a:prstGeom prst="rect">
            <a:avLst/>
          </a:prstGeom>
          <a:noFill/>
        </p:spPr>
        <p:txBody>
          <a:bodyPr wrap="square">
            <a:spAutoFit/>
          </a:bodyPr>
          <a:lstStyle/>
          <a:p>
            <a:br>
              <a:rPr lang="en-US"/>
            </a:br>
            <a:endParaRPr lang="en-US"/>
          </a:p>
        </p:txBody>
      </p:sp>
      <p:sp>
        <p:nvSpPr>
          <p:cNvPr id="10" name="Rectangle 9">
            <a:extLst>
              <a:ext uri="{FF2B5EF4-FFF2-40B4-BE49-F238E27FC236}">
                <a16:creationId xmlns:a16="http://schemas.microsoft.com/office/drawing/2014/main" id="{46593BB6-2623-E55A-6B07-66BA41FB165E}"/>
              </a:ext>
            </a:extLst>
          </p:cNvPr>
          <p:cNvSpPr/>
          <p:nvPr/>
        </p:nvSpPr>
        <p:spPr>
          <a:xfrm>
            <a:off x="0" y="240561"/>
            <a:ext cx="413477" cy="420624"/>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ectangle 13">
            <a:extLst>
              <a:ext uri="{FF2B5EF4-FFF2-40B4-BE49-F238E27FC236}">
                <a16:creationId xmlns:a16="http://schemas.microsoft.com/office/drawing/2014/main" id="{E62AF94E-9D91-5BCE-F6EC-27AB362578CD}"/>
              </a:ext>
            </a:extLst>
          </p:cNvPr>
          <p:cNvSpPr/>
          <p:nvPr/>
        </p:nvSpPr>
        <p:spPr>
          <a:xfrm>
            <a:off x="408562" y="240287"/>
            <a:ext cx="5758774" cy="421193"/>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Arial" panose="020B0604020202020204" pitchFamily="34" charset="0"/>
                <a:cs typeface="Arial" panose="020B0604020202020204" pitchFamily="34" charset="0"/>
              </a:rPr>
              <a:t>COMMERCIAL MORTGAGE-BACKED SECURITIES</a:t>
            </a:r>
          </a:p>
        </p:txBody>
      </p:sp>
      <p:graphicFrame>
        <p:nvGraphicFramePr>
          <p:cNvPr id="21" name="Object 20">
            <a:extLst>
              <a:ext uri="{FF2B5EF4-FFF2-40B4-BE49-F238E27FC236}">
                <a16:creationId xmlns:a16="http://schemas.microsoft.com/office/drawing/2014/main" id="{850A2129-1FE8-28C5-C395-33DB749F2721}"/>
              </a:ext>
            </a:extLst>
          </p:cNvPr>
          <p:cNvGraphicFramePr>
            <a:graphicFrameLocks noChangeAspect="1"/>
          </p:cNvGraphicFramePr>
          <p:nvPr/>
        </p:nvGraphicFramePr>
        <p:xfrm>
          <a:off x="5027166" y="1177584"/>
          <a:ext cx="3462729" cy="2118567"/>
        </p:xfrm>
        <a:graphic>
          <a:graphicData uri="http://schemas.openxmlformats.org/presentationml/2006/ole">
            <mc:AlternateContent xmlns:mc="http://schemas.openxmlformats.org/markup-compatibility/2006">
              <mc:Choice xmlns:v="urn:schemas-microsoft-com:vml" Requires="v">
                <p:oleObj name="Worksheet" r:id="rId5" imgW="5379841" imgH="3291840" progId="Excel.Sheet.12">
                  <p:link updateAutomatic="1"/>
                </p:oleObj>
              </mc:Choice>
              <mc:Fallback>
                <p:oleObj name="Worksheet" r:id="rId5" imgW="5379841" imgH="3291840" progId="Excel.Sheet.12">
                  <p:link updateAutomatic="1"/>
                  <p:pic>
                    <p:nvPicPr>
                      <p:cNvPr id="21" name="Object 20">
                        <a:extLst>
                          <a:ext uri="{FF2B5EF4-FFF2-40B4-BE49-F238E27FC236}">
                            <a16:creationId xmlns:a16="http://schemas.microsoft.com/office/drawing/2014/main" id="{850A2129-1FE8-28C5-C395-33DB749F2721}"/>
                          </a:ext>
                        </a:extLst>
                      </p:cNvPr>
                      <p:cNvPicPr/>
                      <p:nvPr/>
                    </p:nvPicPr>
                    <p:blipFill>
                      <a:blip r:embed="rId6"/>
                      <a:stretch>
                        <a:fillRect/>
                      </a:stretch>
                    </p:blipFill>
                    <p:spPr>
                      <a:xfrm>
                        <a:off x="5027166" y="1177584"/>
                        <a:ext cx="3462729" cy="2118567"/>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A85F887E-F576-F167-EE2E-4CEA03930D59}"/>
              </a:ext>
            </a:extLst>
          </p:cNvPr>
          <p:cNvGraphicFramePr>
            <a:graphicFrameLocks noChangeAspect="1"/>
          </p:cNvGraphicFramePr>
          <p:nvPr/>
        </p:nvGraphicFramePr>
        <p:xfrm>
          <a:off x="527549" y="4195864"/>
          <a:ext cx="3879462" cy="1827440"/>
        </p:xfrm>
        <a:graphic>
          <a:graphicData uri="http://schemas.openxmlformats.org/presentationml/2006/ole">
            <mc:AlternateContent xmlns:mc="http://schemas.openxmlformats.org/markup-compatibility/2006">
              <mc:Choice xmlns:v="urn:schemas-microsoft-com:vml" Requires="v">
                <p:oleObj name="Worksheet" r:id="rId7" imgW="5402791" imgH="2545245" progId="Excel.Sheet.12">
                  <p:link updateAutomatic="1"/>
                </p:oleObj>
              </mc:Choice>
              <mc:Fallback>
                <p:oleObj name="Worksheet" r:id="rId7" imgW="5402791" imgH="2545245" progId="Excel.Sheet.12">
                  <p:link updateAutomatic="1"/>
                  <p:pic>
                    <p:nvPicPr>
                      <p:cNvPr id="25" name="Object 24">
                        <a:extLst>
                          <a:ext uri="{FF2B5EF4-FFF2-40B4-BE49-F238E27FC236}">
                            <a16:creationId xmlns:a16="http://schemas.microsoft.com/office/drawing/2014/main" id="{A85F887E-F576-F167-EE2E-4CEA03930D59}"/>
                          </a:ext>
                        </a:extLst>
                      </p:cNvPr>
                      <p:cNvPicPr/>
                      <p:nvPr/>
                    </p:nvPicPr>
                    <p:blipFill>
                      <a:blip r:embed="rId8"/>
                      <a:stretch>
                        <a:fillRect/>
                      </a:stretch>
                    </p:blipFill>
                    <p:spPr>
                      <a:xfrm>
                        <a:off x="527549" y="4195864"/>
                        <a:ext cx="3879462" cy="182744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E15B38B5-C0D7-0DD7-248A-0B90B4264840}"/>
              </a:ext>
            </a:extLst>
          </p:cNvPr>
          <p:cNvGraphicFramePr>
            <a:graphicFrameLocks noChangeAspect="1"/>
          </p:cNvGraphicFramePr>
          <p:nvPr/>
        </p:nvGraphicFramePr>
        <p:xfrm>
          <a:off x="5110264" y="4133814"/>
          <a:ext cx="3035029" cy="1445253"/>
        </p:xfrm>
        <a:graphic>
          <a:graphicData uri="http://schemas.openxmlformats.org/presentationml/2006/ole">
            <mc:AlternateContent xmlns:mc="http://schemas.openxmlformats.org/markup-compatibility/2006">
              <mc:Choice xmlns:v="urn:schemas-microsoft-com:vml" Requires="v">
                <p:oleObj name="Worksheet" r:id="rId9" imgW="4305280" imgH="2049986" progId="Excel.Sheet.12">
                  <p:link updateAutomatic="1"/>
                </p:oleObj>
              </mc:Choice>
              <mc:Fallback>
                <p:oleObj name="Worksheet" r:id="rId9" imgW="4305280" imgH="2049986" progId="Excel.Sheet.12">
                  <p:link updateAutomatic="1"/>
                  <p:pic>
                    <p:nvPicPr>
                      <p:cNvPr id="31" name="Object 30">
                        <a:extLst>
                          <a:ext uri="{FF2B5EF4-FFF2-40B4-BE49-F238E27FC236}">
                            <a16:creationId xmlns:a16="http://schemas.microsoft.com/office/drawing/2014/main" id="{E15B38B5-C0D7-0DD7-248A-0B90B4264840}"/>
                          </a:ext>
                        </a:extLst>
                      </p:cNvPr>
                      <p:cNvPicPr/>
                      <p:nvPr/>
                    </p:nvPicPr>
                    <p:blipFill>
                      <a:blip r:embed="rId10"/>
                      <a:stretch>
                        <a:fillRect/>
                      </a:stretch>
                    </p:blipFill>
                    <p:spPr>
                      <a:xfrm>
                        <a:off x="5110264" y="4133814"/>
                        <a:ext cx="3035029" cy="1445253"/>
                      </a:xfrm>
                      <a:prstGeom prst="rect">
                        <a:avLst/>
                      </a:prstGeom>
                    </p:spPr>
                  </p:pic>
                </p:oleObj>
              </mc:Fallback>
            </mc:AlternateContent>
          </a:graphicData>
        </a:graphic>
      </p:graphicFrame>
    </p:spTree>
    <p:extLst>
      <p:ext uri="{BB962C8B-B14F-4D97-AF65-F5344CB8AC3E}">
        <p14:creationId xmlns:p14="http://schemas.microsoft.com/office/powerpoint/2010/main" val="346680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D86C0DF-867B-4B42-B09A-83EDDE1838D1}"/>
              </a:ext>
            </a:extLst>
          </p:cNvPr>
          <p:cNvSpPr>
            <a:spLocks noGrp="1"/>
          </p:cNvSpPr>
          <p:nvPr>
            <p:ph idx="1"/>
          </p:nvPr>
        </p:nvSpPr>
        <p:spPr>
          <a:xfrm>
            <a:off x="411431" y="1143135"/>
            <a:ext cx="8382001" cy="5241121"/>
          </a:xfrm>
        </p:spPr>
        <p:txBody>
          <a:bodyPr vert="horz" lIns="91440" tIns="45720" rIns="91440" bIns="45720" rtlCol="0" anchor="t">
            <a:noAutofit/>
          </a:bodyPr>
          <a:lstStyle/>
          <a:p>
            <a:pPr marL="0" indent="0">
              <a:buNone/>
            </a:pPr>
            <a:r>
              <a:rPr lang="en-US" sz="1250" b="1">
                <a:solidFill>
                  <a:srgbClr val="000000"/>
                </a:solidFill>
                <a:latin typeface="Arial"/>
                <a:cs typeface="Arial"/>
              </a:rPr>
              <a:t>New sales (~$</a:t>
            </a:r>
            <a:r>
              <a:rPr lang="en-US" sz="1250" b="1" kern="0">
                <a:solidFill>
                  <a:srgbClr val="000000"/>
                </a:solidFill>
                <a:latin typeface="Arial" panose="02020603050405020304" pitchFamily="2"/>
                <a:cs typeface="Arial"/>
              </a:rPr>
              <a:t>50</a:t>
            </a:r>
            <a:r>
              <a:rPr lang="en-US" sz="1250" b="1">
                <a:solidFill>
                  <a:srgbClr val="000000"/>
                </a:solidFill>
                <a:latin typeface="Arial"/>
                <a:cs typeface="Arial"/>
              </a:rPr>
              <a:t> million annually) focused on short duration products</a:t>
            </a:r>
            <a:endParaRPr lang="en-US" sz="1250">
              <a:solidFill>
                <a:srgbClr val="000000"/>
              </a:solidFill>
              <a:latin typeface="Arial"/>
              <a:cs typeface="Arial"/>
            </a:endParaRPr>
          </a:p>
          <a:p>
            <a:pPr marL="461645" lvl="1" indent="-247650">
              <a:lnSpc>
                <a:spcPct val="100000"/>
              </a:lnSpc>
            </a:pPr>
            <a:r>
              <a:rPr lang="en-US" sz="1250">
                <a:solidFill>
                  <a:srgbClr val="000000"/>
                </a:solidFill>
                <a:latin typeface="Arial"/>
                <a:cs typeface="Arial"/>
              </a:rPr>
              <a:t>Recent growth due to launch of new LTC Fundamental product</a:t>
            </a:r>
          </a:p>
          <a:p>
            <a:pPr marL="461645" lvl="1" indent="-247650">
              <a:lnSpc>
                <a:spcPct val="100000"/>
              </a:lnSpc>
            </a:pPr>
            <a:r>
              <a:rPr lang="en-US" sz="1250" kern="0">
                <a:solidFill>
                  <a:srgbClr val="000000"/>
                </a:solidFill>
                <a:latin typeface="Arial" panose="02020603050405020304" pitchFamily="2"/>
                <a:cs typeface="Arial"/>
              </a:rPr>
              <a:t>99</a:t>
            </a:r>
            <a:r>
              <a:rPr lang="en-US" sz="1250">
                <a:solidFill>
                  <a:srgbClr val="000000"/>
                </a:solidFill>
                <a:latin typeface="Arial"/>
                <a:cs typeface="Arial"/>
              </a:rPr>
              <a:t>% of new sales for policies with </a:t>
            </a:r>
            <a:r>
              <a:rPr lang="en-US" sz="1250" kern="0">
                <a:solidFill>
                  <a:srgbClr val="000000"/>
                </a:solidFill>
                <a:latin typeface="Arial" panose="02020603050405020304" pitchFamily="2"/>
                <a:cs typeface="Arial"/>
              </a:rPr>
              <a:t>2</a:t>
            </a:r>
            <a:r>
              <a:rPr lang="en-US" sz="1250">
                <a:solidFill>
                  <a:srgbClr val="000000"/>
                </a:solidFill>
                <a:latin typeface="Arial"/>
                <a:cs typeface="Arial"/>
              </a:rPr>
              <a:t> years or less in benefits</a:t>
            </a:r>
          </a:p>
          <a:p>
            <a:pPr marL="461645" lvl="1" indent="-247650">
              <a:lnSpc>
                <a:spcPct val="100000"/>
              </a:lnSpc>
            </a:pPr>
            <a:r>
              <a:rPr lang="en-US" sz="1250">
                <a:solidFill>
                  <a:srgbClr val="000000"/>
                </a:solidFill>
                <a:latin typeface="Arial"/>
                <a:cs typeface="Arial"/>
              </a:rPr>
              <a:t>Average benefit period of </a:t>
            </a:r>
            <a:r>
              <a:rPr lang="en-US" sz="1250" kern="0">
                <a:solidFill>
                  <a:srgbClr val="000000"/>
                </a:solidFill>
                <a:latin typeface="Arial" panose="02020603050405020304" pitchFamily="2"/>
                <a:cs typeface="Arial"/>
              </a:rPr>
              <a:t>12</a:t>
            </a:r>
            <a:r>
              <a:rPr lang="en-US" sz="1250">
                <a:solidFill>
                  <a:srgbClr val="000000"/>
                </a:solidFill>
                <a:latin typeface="Arial"/>
                <a:cs typeface="Arial"/>
              </a:rPr>
              <a:t> months</a:t>
            </a:r>
          </a:p>
          <a:p>
            <a:pPr marL="461645" lvl="1" indent="-247650">
              <a:lnSpc>
                <a:spcPct val="100000"/>
              </a:lnSpc>
            </a:pPr>
            <a:r>
              <a:rPr lang="en-US" sz="1250">
                <a:solidFill>
                  <a:srgbClr val="000000"/>
                </a:solidFill>
                <a:latin typeface="Arial"/>
                <a:cs typeface="Arial"/>
              </a:rPr>
              <a:t>New business </a:t>
            </a:r>
            <a:r>
              <a:rPr lang="en-US" sz="1250" kern="0">
                <a:solidFill>
                  <a:srgbClr val="000000"/>
                </a:solidFill>
                <a:latin typeface="Arial" panose="02020603050405020304" pitchFamily="2"/>
                <a:cs typeface="Arial"/>
              </a:rPr>
              <a:t>25</a:t>
            </a:r>
            <a:r>
              <a:rPr lang="en-US" sz="1250">
                <a:solidFill>
                  <a:srgbClr val="000000"/>
                </a:solidFill>
                <a:latin typeface="Arial"/>
                <a:cs typeface="Arial"/>
              </a:rPr>
              <a:t>% reinsured since 2008</a:t>
            </a:r>
          </a:p>
          <a:p>
            <a:pPr marL="0" indent="0">
              <a:spcBef>
                <a:spcPts val="1800"/>
              </a:spcBef>
              <a:buNone/>
            </a:pPr>
            <a:r>
              <a:rPr lang="en-US" sz="1250" b="1">
                <a:solidFill>
                  <a:srgbClr val="000000"/>
                </a:solidFill>
                <a:latin typeface="Arial"/>
                <a:ea typeface="+mn-lt"/>
                <a:cs typeface="Arial"/>
              </a:rPr>
              <a:t>Reserve assumptions informed by historical experience</a:t>
            </a:r>
          </a:p>
          <a:p>
            <a:pPr marL="461645" lvl="1" indent="-247650">
              <a:lnSpc>
                <a:spcPct val="100000"/>
              </a:lnSpc>
            </a:pPr>
            <a:r>
              <a:rPr lang="en-US" sz="1250">
                <a:solidFill>
                  <a:srgbClr val="000000"/>
                </a:solidFill>
                <a:latin typeface="Arial"/>
                <a:cs typeface="Arial"/>
              </a:rPr>
              <a:t>No morbidity improvement</a:t>
            </a:r>
          </a:p>
          <a:p>
            <a:pPr marL="461645" lvl="1" indent="-247650">
              <a:lnSpc>
                <a:spcPct val="100000"/>
              </a:lnSpc>
            </a:pPr>
            <a:r>
              <a:rPr lang="en-US" sz="1250">
                <a:solidFill>
                  <a:srgbClr val="000000"/>
                </a:solidFill>
                <a:latin typeface="Arial"/>
                <a:cs typeface="Arial"/>
              </a:rPr>
              <a:t>No mortality improvement</a:t>
            </a:r>
          </a:p>
          <a:p>
            <a:pPr marL="461645" lvl="1" indent="-247650">
              <a:lnSpc>
                <a:spcPct val="100000"/>
              </a:lnSpc>
            </a:pPr>
            <a:r>
              <a:rPr lang="en-US" sz="1250">
                <a:solidFill>
                  <a:srgbClr val="000000"/>
                </a:solidFill>
                <a:latin typeface="Arial"/>
                <a:cs typeface="Arial"/>
              </a:rPr>
              <a:t>Minimal future rate increases</a:t>
            </a:r>
          </a:p>
          <a:p>
            <a:pPr marL="0" indent="0">
              <a:spcBef>
                <a:spcPts val="1800"/>
              </a:spcBef>
              <a:buNone/>
            </a:pPr>
            <a:r>
              <a:rPr lang="en-US" sz="1250" b="1">
                <a:solidFill>
                  <a:srgbClr val="000000"/>
                </a:solidFill>
                <a:latin typeface="Arial"/>
                <a:ea typeface="+mn-lt"/>
                <a:cs typeface="Arial"/>
              </a:rPr>
              <a:t>Favorable economic profile</a:t>
            </a:r>
          </a:p>
          <a:p>
            <a:pPr marL="461645" lvl="1" indent="-247650">
              <a:lnSpc>
                <a:spcPct val="100000"/>
              </a:lnSpc>
            </a:pPr>
            <a:r>
              <a:rPr lang="en-US" sz="1250">
                <a:solidFill>
                  <a:srgbClr val="000000"/>
                </a:solidFill>
                <a:latin typeface="Arial"/>
                <a:cs typeface="Arial"/>
              </a:rPr>
              <a:t>Total LTC is just </a:t>
            </a:r>
            <a:r>
              <a:rPr lang="en-US" sz="1250" kern="0">
                <a:solidFill>
                  <a:srgbClr val="000000"/>
                </a:solidFill>
                <a:latin typeface="Arial" panose="02020603050405020304" pitchFamily="2"/>
                <a:cs typeface="Arial"/>
              </a:rPr>
              <a:t>12.6</a:t>
            </a:r>
            <a:r>
              <a:rPr lang="en-US" sz="1250">
                <a:solidFill>
                  <a:srgbClr val="000000"/>
                </a:solidFill>
                <a:latin typeface="Arial"/>
                <a:cs typeface="Arial"/>
              </a:rPr>
              <a:t>% of overall CNO insurance liabilities </a:t>
            </a:r>
          </a:p>
          <a:p>
            <a:pPr marL="461645" lvl="1" indent="-247650">
              <a:lnSpc>
                <a:spcPct val="100000"/>
              </a:lnSpc>
            </a:pPr>
            <a:r>
              <a:rPr lang="en-US" sz="1250">
                <a:solidFill>
                  <a:srgbClr val="000000"/>
                </a:solidFill>
                <a:latin typeface="Arial"/>
                <a:cs typeface="Arial"/>
              </a:rPr>
              <a:t>Downside risk significantly reduced after 2018 reinsurance transaction</a:t>
            </a:r>
          </a:p>
          <a:p>
            <a:pPr marL="461645" lvl="1" indent="-247650">
              <a:lnSpc>
                <a:spcPct val="100000"/>
              </a:lnSpc>
            </a:pPr>
            <a:r>
              <a:rPr lang="en-US" sz="1250">
                <a:solidFill>
                  <a:srgbClr val="000000"/>
                </a:solidFill>
                <a:latin typeface="Arial"/>
                <a:cs typeface="Arial"/>
              </a:rPr>
              <a:t>Average maximum benefit at issuance is $</a:t>
            </a:r>
            <a:r>
              <a:rPr lang="en-US" sz="1250" kern="0">
                <a:solidFill>
                  <a:srgbClr val="000000"/>
                </a:solidFill>
                <a:latin typeface="Arial" panose="02020603050405020304" pitchFamily="2"/>
                <a:cs typeface="Arial"/>
              </a:rPr>
              <a:t>163</a:t>
            </a:r>
            <a:r>
              <a:rPr lang="en-US" sz="1250">
                <a:solidFill>
                  <a:srgbClr val="000000"/>
                </a:solidFill>
                <a:latin typeface="Arial"/>
                <a:cs typeface="Arial"/>
              </a:rPr>
              <a:t> per day for </a:t>
            </a:r>
            <a:r>
              <a:rPr lang="en-US" sz="1250" err="1">
                <a:solidFill>
                  <a:srgbClr val="000000"/>
                </a:solidFill>
                <a:latin typeface="Arial"/>
                <a:cs typeface="Arial"/>
              </a:rPr>
              <a:t>inforce</a:t>
            </a:r>
            <a:r>
              <a:rPr lang="en-US" sz="1250">
                <a:solidFill>
                  <a:srgbClr val="000000"/>
                </a:solidFill>
                <a:latin typeface="Arial"/>
                <a:cs typeface="Arial"/>
              </a:rPr>
              <a:t> block</a:t>
            </a:r>
          </a:p>
          <a:p>
            <a:pPr marL="0" indent="0">
              <a:spcBef>
                <a:spcPts val="1800"/>
              </a:spcBef>
              <a:buNone/>
            </a:pPr>
            <a:r>
              <a:rPr lang="en-US" sz="1250" b="1">
                <a:solidFill>
                  <a:srgbClr val="000000"/>
                </a:solidFill>
                <a:latin typeface="Arial"/>
                <a:ea typeface="+mn-lt"/>
                <a:cs typeface="Arial"/>
              </a:rPr>
              <a:t>Block highlights</a:t>
            </a:r>
          </a:p>
          <a:p>
            <a:pPr marL="461645" lvl="1" indent="-247650">
              <a:lnSpc>
                <a:spcPct val="100000"/>
              </a:lnSpc>
            </a:pPr>
            <a:r>
              <a:rPr lang="en-US" sz="1250">
                <a:solidFill>
                  <a:srgbClr val="000000"/>
                </a:solidFill>
                <a:latin typeface="Arial"/>
                <a:cs typeface="Arial"/>
              </a:rPr>
              <a:t>Less than </a:t>
            </a:r>
            <a:r>
              <a:rPr lang="en-US" sz="1250" kern="0">
                <a:solidFill>
                  <a:srgbClr val="000000"/>
                </a:solidFill>
                <a:latin typeface="Arial" panose="02020603050405020304" pitchFamily="2"/>
                <a:cs typeface="Arial"/>
              </a:rPr>
              <a:t>25</a:t>
            </a:r>
            <a:r>
              <a:rPr lang="en-US" sz="1250">
                <a:solidFill>
                  <a:srgbClr val="000000"/>
                </a:solidFill>
                <a:latin typeface="Arial"/>
                <a:cs typeface="Arial"/>
              </a:rPr>
              <a:t>% of policies have inflation benefits</a:t>
            </a:r>
          </a:p>
          <a:p>
            <a:pPr marL="461645" lvl="1" indent="-247650">
              <a:lnSpc>
                <a:spcPct val="100000"/>
              </a:lnSpc>
            </a:pPr>
            <a:r>
              <a:rPr lang="en-US" sz="1250" kern="0">
                <a:solidFill>
                  <a:srgbClr val="000000"/>
                </a:solidFill>
                <a:latin typeface="Arial" panose="02020603050405020304" pitchFamily="2"/>
                <a:cs typeface="Arial"/>
              </a:rPr>
              <a:t>2.3</a:t>
            </a:r>
            <a:r>
              <a:rPr lang="en-US" sz="1250">
                <a:solidFill>
                  <a:srgbClr val="000000"/>
                </a:solidFill>
                <a:latin typeface="Arial"/>
                <a:cs typeface="Arial"/>
              </a:rPr>
              <a:t>% of policies have lifetime benefits, the median benefit period is </a:t>
            </a:r>
            <a:r>
              <a:rPr lang="en-US" sz="1250" kern="0">
                <a:solidFill>
                  <a:srgbClr val="000000"/>
                </a:solidFill>
                <a:latin typeface="Arial" panose="02020603050405020304" pitchFamily="2"/>
                <a:cs typeface="Arial"/>
              </a:rPr>
              <a:t>1</a:t>
            </a:r>
            <a:r>
              <a:rPr lang="en-US" sz="1250" kern="0">
                <a:solidFill>
                  <a:srgbClr val="000000"/>
                </a:solidFill>
                <a:latin typeface="Arial"/>
                <a:cs typeface="Arial"/>
              </a:rPr>
              <a:t> </a:t>
            </a:r>
            <a:r>
              <a:rPr lang="en-US" sz="1250">
                <a:solidFill>
                  <a:srgbClr val="000000"/>
                </a:solidFill>
                <a:latin typeface="Arial"/>
                <a:cs typeface="Arial"/>
              </a:rPr>
              <a:t>year, and the average non-lifetime benefit period is ~</a:t>
            </a:r>
            <a:r>
              <a:rPr lang="en-US" sz="1250" kern="0">
                <a:solidFill>
                  <a:srgbClr val="000000"/>
                </a:solidFill>
                <a:latin typeface="Arial" panose="02020603050405020304" pitchFamily="2"/>
                <a:cs typeface="Arial"/>
              </a:rPr>
              <a:t>1.4</a:t>
            </a:r>
            <a:r>
              <a:rPr lang="en-US" sz="1250">
                <a:solidFill>
                  <a:srgbClr val="000000"/>
                </a:solidFill>
                <a:latin typeface="Arial"/>
                <a:cs typeface="Arial"/>
              </a:rPr>
              <a:t> years</a:t>
            </a:r>
          </a:p>
          <a:p>
            <a:pPr marL="461645" lvl="1" indent="-247650">
              <a:lnSpc>
                <a:spcPct val="100000"/>
              </a:lnSpc>
            </a:pPr>
            <a:r>
              <a:rPr lang="en-US" sz="1250">
                <a:solidFill>
                  <a:srgbClr val="000000"/>
                </a:solidFill>
                <a:latin typeface="Arial"/>
                <a:cs typeface="Arial"/>
              </a:rPr>
              <a:t>Average attained age is 74.6 years</a:t>
            </a:r>
          </a:p>
        </p:txBody>
      </p:sp>
      <p:sp>
        <p:nvSpPr>
          <p:cNvPr id="7" name="Text Placeholder 3">
            <a:extLst>
              <a:ext uri="{FF2B5EF4-FFF2-40B4-BE49-F238E27FC236}">
                <a16:creationId xmlns:a16="http://schemas.microsoft.com/office/drawing/2014/main" id="{BE778134-C0D1-455E-808D-C75C352CA4A9}"/>
              </a:ext>
            </a:extLst>
          </p:cNvPr>
          <p:cNvSpPr txBox="1">
            <a:spLocks/>
          </p:cNvSpPr>
          <p:nvPr/>
        </p:nvSpPr>
        <p:spPr bwMode="auto">
          <a:xfrm>
            <a:off x="548640" y="775667"/>
            <a:ext cx="8229600"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Clr>
                <a:schemeClr val="tx2"/>
              </a:buClr>
              <a:buFontTx/>
              <a:buNone/>
              <a:defRPr sz="1800" b="0">
                <a:solidFill>
                  <a:schemeClr val="accent1"/>
                </a:solidFill>
                <a:latin typeface="+mn-lt"/>
                <a:ea typeface="+mn-ea"/>
                <a:cs typeface="+mn-cs"/>
              </a:defRPr>
            </a:lvl1pPr>
            <a:lvl2pPr marL="342891" indent="-128585" algn="l" rtl="0" eaLnBrk="0" fontAlgn="base" hangingPunct="0">
              <a:spcBef>
                <a:spcPct val="20000"/>
              </a:spcBef>
              <a:spcAft>
                <a:spcPct val="0"/>
              </a:spcAft>
              <a:buFont typeface="Times" panose="02020603050405020304" pitchFamily="18" charset="0"/>
              <a:buChar char="–"/>
              <a:defRPr sz="1800">
                <a:solidFill>
                  <a:schemeClr val="tx1"/>
                </a:solidFill>
                <a:latin typeface="+mn-lt"/>
                <a:ea typeface="+mn-ea"/>
                <a:cs typeface="+mn-cs"/>
              </a:defRPr>
            </a:lvl2pPr>
            <a:lvl3pPr marL="554025" indent="-125410" algn="l" rtl="0" eaLnBrk="0" fontAlgn="base" hangingPunct="0">
              <a:spcBef>
                <a:spcPct val="20000"/>
              </a:spcBef>
              <a:spcAft>
                <a:spcPct val="0"/>
              </a:spcAft>
              <a:buChar char="•"/>
              <a:defRPr sz="1600">
                <a:solidFill>
                  <a:schemeClr val="tx1"/>
                </a:solidFill>
                <a:latin typeface="+mn-lt"/>
                <a:ea typeface="+mn-ea"/>
                <a:cs typeface="+mn-cs"/>
              </a:defRPr>
            </a:lvl3pPr>
            <a:lvl4pPr marL="774681" indent="-133347" algn="l" rtl="0" eaLnBrk="0" fontAlgn="base" hangingPunct="0">
              <a:spcBef>
                <a:spcPct val="20000"/>
              </a:spcBef>
              <a:spcAft>
                <a:spcPct val="0"/>
              </a:spcAft>
              <a:buChar char="–"/>
              <a:defRPr sz="1600">
                <a:solidFill>
                  <a:schemeClr val="tx1"/>
                </a:solidFill>
                <a:latin typeface="+mn-lt"/>
                <a:ea typeface="+mn-ea"/>
                <a:cs typeface="+mn-cs"/>
              </a:defRPr>
            </a:lvl4pPr>
            <a:lvl5pPr marL="1201709" indent="-171446" algn="l" rtl="0" eaLnBrk="0" fontAlgn="base" hangingPunct="0">
              <a:spcBef>
                <a:spcPct val="20000"/>
              </a:spcBef>
              <a:spcAft>
                <a:spcPct val="0"/>
              </a:spcAft>
              <a:buChar char="»"/>
              <a:defRPr sz="1600">
                <a:solidFill>
                  <a:schemeClr val="tx1"/>
                </a:solidFill>
                <a:latin typeface="+mn-lt"/>
                <a:ea typeface="+mn-ea"/>
                <a:cs typeface="+mn-cs"/>
              </a:defRPr>
            </a:lvl5pPr>
            <a:lvl6pPr marL="1545392" indent="-172637" algn="l" rtl="0" fontAlgn="base">
              <a:spcBef>
                <a:spcPct val="20000"/>
              </a:spcBef>
              <a:spcAft>
                <a:spcPct val="0"/>
              </a:spcAft>
              <a:buChar char="»"/>
              <a:defRPr sz="1051">
                <a:solidFill>
                  <a:srgbClr val="7F8184"/>
                </a:solidFill>
                <a:latin typeface="+mn-lt"/>
                <a:ea typeface="+mn-ea"/>
                <a:cs typeface="+mn-cs"/>
              </a:defRPr>
            </a:lvl6pPr>
            <a:lvl7pPr marL="1888283" indent="-172637" algn="l" rtl="0" fontAlgn="base">
              <a:spcBef>
                <a:spcPct val="20000"/>
              </a:spcBef>
              <a:spcAft>
                <a:spcPct val="0"/>
              </a:spcAft>
              <a:buChar char="»"/>
              <a:defRPr sz="1051">
                <a:solidFill>
                  <a:srgbClr val="7F8184"/>
                </a:solidFill>
                <a:latin typeface="+mn-lt"/>
                <a:ea typeface="+mn-ea"/>
                <a:cs typeface="+mn-cs"/>
              </a:defRPr>
            </a:lvl7pPr>
            <a:lvl8pPr marL="2231175" indent="-172637" algn="l" rtl="0" fontAlgn="base">
              <a:spcBef>
                <a:spcPct val="20000"/>
              </a:spcBef>
              <a:spcAft>
                <a:spcPct val="0"/>
              </a:spcAft>
              <a:buChar char="»"/>
              <a:defRPr sz="1051">
                <a:solidFill>
                  <a:srgbClr val="7F8184"/>
                </a:solidFill>
                <a:latin typeface="+mn-lt"/>
                <a:ea typeface="+mn-ea"/>
                <a:cs typeface="+mn-cs"/>
              </a:defRPr>
            </a:lvl8pPr>
            <a:lvl9pPr marL="2574066" indent="-172637" algn="l" rtl="0" fontAlgn="base">
              <a:spcBef>
                <a:spcPct val="20000"/>
              </a:spcBef>
              <a:spcAft>
                <a:spcPct val="0"/>
              </a:spcAft>
              <a:buChar char="»"/>
              <a:defRPr sz="1051">
                <a:solidFill>
                  <a:srgbClr val="7F8184"/>
                </a:solidFill>
                <a:latin typeface="+mn-lt"/>
                <a:ea typeface="+mn-ea"/>
                <a:cs typeface="+mn-cs"/>
              </a:defRPr>
            </a:lvl9pPr>
          </a:lstStyle>
          <a:p>
            <a:r>
              <a:rPr lang="en-US" sz="1600" b="1" i="1" spc="-10">
                <a:solidFill>
                  <a:srgbClr val="000000"/>
                </a:solidFill>
                <a:latin typeface="Arial" panose="02020603050405020304" pitchFamily="2"/>
                <a:cs typeface="Arial" panose="020B0604020202020204" pitchFamily="34" charset="0"/>
              </a:rPr>
              <a:t>Highly differentiated </a:t>
            </a:r>
            <a:r>
              <a:rPr lang="en-US" sz="1600" b="1" i="1" spc="-10" err="1">
                <a:solidFill>
                  <a:srgbClr val="000000"/>
                </a:solidFill>
                <a:latin typeface="Arial" panose="02020603050405020304" pitchFamily="2"/>
                <a:cs typeface="Arial" panose="020B0604020202020204" pitchFamily="34" charset="0"/>
              </a:rPr>
              <a:t>inforce</a:t>
            </a:r>
            <a:r>
              <a:rPr lang="en-US" sz="1600" b="1" i="1" spc="-10">
                <a:solidFill>
                  <a:srgbClr val="000000"/>
                </a:solidFill>
                <a:latin typeface="Arial" panose="02020603050405020304" pitchFamily="2"/>
                <a:cs typeface="Arial" panose="020B0604020202020204" pitchFamily="34" charset="0"/>
              </a:rPr>
              <a:t> block; Prudently managed</a:t>
            </a:r>
          </a:p>
        </p:txBody>
      </p:sp>
      <p:sp>
        <p:nvSpPr>
          <p:cNvPr id="4" name="Rectangle 3">
            <a:extLst>
              <a:ext uri="{FF2B5EF4-FFF2-40B4-BE49-F238E27FC236}">
                <a16:creationId xmlns:a16="http://schemas.microsoft.com/office/drawing/2014/main" id="{0DC7A7D3-4CDC-90A6-D822-93266E582EBC}"/>
              </a:ext>
            </a:extLst>
          </p:cNvPr>
          <p:cNvSpPr/>
          <p:nvPr/>
        </p:nvSpPr>
        <p:spPr>
          <a:xfrm>
            <a:off x="0" y="233737"/>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Rectangle 4">
            <a:extLst>
              <a:ext uri="{FF2B5EF4-FFF2-40B4-BE49-F238E27FC236}">
                <a16:creationId xmlns:a16="http://schemas.microsoft.com/office/drawing/2014/main" id="{72A96D22-C181-D2AC-20A0-60B006A79878}"/>
              </a:ext>
            </a:extLst>
          </p:cNvPr>
          <p:cNvSpPr/>
          <p:nvPr/>
        </p:nvSpPr>
        <p:spPr>
          <a:xfrm>
            <a:off x="408561" y="233464"/>
            <a:ext cx="3839183" cy="421532"/>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Arial" panose="020B0604020202020204" pitchFamily="34" charset="0"/>
                <a:cs typeface="Arial" panose="020B0604020202020204" pitchFamily="34" charset="0"/>
              </a:rPr>
              <a:t>LONG-TERM CARE INSURANCE</a:t>
            </a:r>
          </a:p>
        </p:txBody>
      </p:sp>
    </p:spTree>
    <p:extLst>
      <p:ext uri="{BB962C8B-B14F-4D97-AF65-F5344CB8AC3E}">
        <p14:creationId xmlns:p14="http://schemas.microsoft.com/office/powerpoint/2010/main" val="3416955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1423527"/>
            <a:ext cx="3726093" cy="338554"/>
          </a:xfrm>
          <a:prstGeom prst="roundRect">
            <a:avLst>
              <a:gd name="adj" fmla="val 0"/>
            </a:avLst>
          </a:prstGeom>
          <a:solidFill>
            <a:schemeClr val="accent1"/>
          </a:solidFill>
          <a:ln>
            <a:noFill/>
          </a:ln>
          <a:scene3d>
            <a:camera prst="orthographicFront">
              <a:rot lat="0" lon="0" rev="0"/>
            </a:camera>
            <a:lightRig rig="balanced" dir="t">
              <a:rot lat="0" lon="0" rev="8700000"/>
            </a:lightRig>
          </a:scene3d>
        </p:spPr>
        <p:txBody>
          <a:bodyPr wrap="square"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Value of NOLs</a:t>
            </a:r>
          </a:p>
        </p:txBody>
      </p:sp>
      <p:sp>
        <p:nvSpPr>
          <p:cNvPr id="30" name="Rounded Rectangle 29"/>
          <p:cNvSpPr/>
          <p:nvPr/>
        </p:nvSpPr>
        <p:spPr>
          <a:xfrm>
            <a:off x="4916888" y="1434113"/>
            <a:ext cx="3746466" cy="338554"/>
          </a:xfrm>
          <a:prstGeom prst="roundRect">
            <a:avLst>
              <a:gd name="adj" fmla="val 0"/>
            </a:avLst>
          </a:prstGeom>
          <a:solidFill>
            <a:schemeClr val="accent1"/>
          </a:solidFill>
          <a:ln>
            <a:noFill/>
          </a:ln>
          <a:scene3d>
            <a:camera prst="orthographicFront">
              <a:rot lat="0" lon="0" rev="0"/>
            </a:camera>
            <a:lightRig rig="balanced" dir="t">
              <a:rot lat="0" lon="0" rev="8700000"/>
            </a:lightRig>
          </a:scene3d>
        </p:spPr>
        <p:txBody>
          <a:bodyPr wrap="square"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Details</a:t>
            </a:r>
          </a:p>
        </p:txBody>
      </p:sp>
      <p:sp>
        <p:nvSpPr>
          <p:cNvPr id="41" name="TextBox 40"/>
          <p:cNvSpPr txBox="1"/>
          <p:nvPr/>
        </p:nvSpPr>
        <p:spPr>
          <a:xfrm>
            <a:off x="4838726" y="1806455"/>
            <a:ext cx="4066438" cy="4716676"/>
          </a:xfrm>
          <a:prstGeom prst="rect">
            <a:avLst/>
          </a:prstGeom>
          <a:noFill/>
        </p:spPr>
        <p:txBody>
          <a:bodyPr wrap="square" lIns="91440" tIns="45720" rIns="91440" bIns="45720" rtlCol="0" anchor="t">
            <a:spAutoFit/>
          </a:bodyPr>
          <a:lstStyle/>
          <a:p>
            <a:pPr marL="169545" indent="-169545">
              <a:spcBef>
                <a:spcPts val="900"/>
              </a:spcBef>
              <a:buClr>
                <a:srgbClr val="002B5D"/>
              </a:buClr>
              <a:buFont typeface="Wingdings" pitchFamily="2" charset="2"/>
              <a:buChar char="§"/>
              <a:tabLst>
                <a:tab pos="169863" algn="l"/>
                <a:tab pos="627063" algn="l"/>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Effective January 1, 2024, the Company</a:t>
            </a:r>
            <a:r>
              <a:rPr lang="en-US" sz="1050" dirty="0">
                <a:solidFill>
                  <a:srgbClr val="000000"/>
                </a:solidFill>
                <a:latin typeface="Arial"/>
                <a:cs typeface="Arial"/>
              </a:rPr>
              <a:t> changed its method of accounting for indirect costs allocable to self-constructed real estate assets. This tax method change will result in a current year deduction of certain costs previously capitalized under the prior method. As a result, the Company recognized a loss of $</a:t>
            </a:r>
            <a:r>
              <a:rPr lang="en-US" sz="1050" kern="0" dirty="0">
                <a:solidFill>
                  <a:srgbClr val="000000"/>
                </a:solidFill>
                <a:latin typeface="Arial"/>
                <a:cs typeface="Arial"/>
              </a:rPr>
              <a:t>985</a:t>
            </a:r>
            <a:r>
              <a:rPr lang="en-US" sz="1050" dirty="0">
                <a:solidFill>
                  <a:srgbClr val="000000"/>
                </a:solidFill>
                <a:latin typeface="Arial"/>
                <a:cs typeface="Arial"/>
              </a:rPr>
              <a:t> million in the first quarter of 2024 for tax reporting purposes. In 2024, the loss will offset </a:t>
            </a:r>
            <a:r>
              <a:rPr lang="en-US" sz="1050" kern="0" dirty="0">
                <a:solidFill>
                  <a:srgbClr val="000000"/>
                </a:solidFill>
                <a:latin typeface="Arial"/>
                <a:cs typeface="Arial"/>
              </a:rPr>
              <a:t>100</a:t>
            </a:r>
            <a:r>
              <a:rPr lang="en-US" sz="1050" dirty="0">
                <a:solidFill>
                  <a:srgbClr val="000000"/>
                </a:solidFill>
                <a:latin typeface="Arial"/>
                <a:cs typeface="Arial"/>
              </a:rPr>
              <a:t>% of non-life taxable income and </a:t>
            </a:r>
            <a:r>
              <a:rPr lang="en-US" sz="1050" kern="0" dirty="0">
                <a:solidFill>
                  <a:srgbClr val="000000"/>
                </a:solidFill>
                <a:latin typeface="Arial"/>
                <a:cs typeface="Arial"/>
              </a:rPr>
              <a:t>35</a:t>
            </a:r>
            <a:r>
              <a:rPr lang="en-US" sz="1050" dirty="0">
                <a:solidFill>
                  <a:srgbClr val="000000"/>
                </a:solidFill>
                <a:latin typeface="Arial"/>
                <a:cs typeface="Arial"/>
              </a:rPr>
              <a:t>% of life taxable income. Any remaining loss after 2024 can be carried forward indefinitely but will be limited each year to </a:t>
            </a:r>
            <a:r>
              <a:rPr lang="en-US" sz="1050" kern="0" dirty="0">
                <a:solidFill>
                  <a:srgbClr val="000000"/>
                </a:solidFill>
                <a:latin typeface="Arial"/>
                <a:cs typeface="Arial"/>
              </a:rPr>
              <a:t>80</a:t>
            </a:r>
            <a:r>
              <a:rPr lang="en-US" sz="1050" dirty="0">
                <a:solidFill>
                  <a:srgbClr val="000000"/>
                </a:solidFill>
                <a:latin typeface="Arial"/>
                <a:cs typeface="Arial"/>
              </a:rPr>
              <a:t>% of non-life taxable income and </a:t>
            </a:r>
            <a:r>
              <a:rPr lang="en-US" sz="1050" kern="0" dirty="0">
                <a:solidFill>
                  <a:srgbClr val="000000"/>
                </a:solidFill>
                <a:latin typeface="Arial"/>
                <a:cs typeface="Arial"/>
              </a:rPr>
              <a:t>35</a:t>
            </a:r>
            <a:r>
              <a:rPr lang="en-US" sz="1050" dirty="0">
                <a:solidFill>
                  <a:srgbClr val="000000"/>
                </a:solidFill>
                <a:latin typeface="Arial"/>
                <a:cs typeface="Arial"/>
              </a:rPr>
              <a:t>% of life taxable income pursuant to tax regulations. </a:t>
            </a:r>
            <a:endParaRPr lang="en-US" dirty="0">
              <a:solidFill>
                <a:srgbClr val="000000"/>
              </a:solidFill>
              <a:ea typeface="+mn-ea"/>
            </a:endParaRPr>
          </a:p>
          <a:p>
            <a:pPr marL="169545" indent="-169545">
              <a:spcBef>
                <a:spcPts val="900"/>
              </a:spcBef>
              <a:buClr>
                <a:srgbClr val="002B5D"/>
              </a:buClr>
              <a:buFont typeface="Wingdings" pitchFamily="2" charset="2"/>
              <a:buChar char="§"/>
              <a:tabLst>
                <a:tab pos="169863" algn="l"/>
                <a:tab pos="627063" algn="l"/>
              </a:tabLst>
              <a:defRPr/>
            </a:pPr>
            <a:r>
              <a:rPr lang="en-US" sz="1050" dirty="0">
                <a:solidFill>
                  <a:srgbClr val="000000"/>
                </a:solidFill>
                <a:latin typeface="Arial"/>
                <a:cs typeface="Arial"/>
              </a:rPr>
              <a:t>In May 2024, the Internal Revenue Service ("IRS") changed the requirements as it relates to the above tax method accounting change.  Previously this tax method accounting change was automatically accepted by the IRS, now the IRS requires companies to obtain approval.  The Company requested approval for this method change in June 2024. </a:t>
            </a:r>
          </a:p>
          <a:p>
            <a:pPr marL="169545" indent="-169545">
              <a:spcBef>
                <a:spcPts val="900"/>
              </a:spcBef>
              <a:buClr>
                <a:srgbClr val="002B5D"/>
              </a:buClr>
              <a:buFont typeface="Wingdings" pitchFamily="2" charset="2"/>
              <a:buChar char="§"/>
              <a:tabLst>
                <a:tab pos="169863" algn="l"/>
                <a:tab pos="627063" algn="l"/>
              </a:tabLst>
              <a:defRPr/>
            </a:pPr>
            <a:r>
              <a:rPr lang="en-US" sz="1050" dirty="0">
                <a:solidFill>
                  <a:srgbClr val="000000"/>
                </a:solidFill>
                <a:latin typeface="Arial"/>
                <a:cs typeface="Arial"/>
              </a:rPr>
              <a:t>Remaining non-life NOLs with expiration dates ranging from 2026 through 2035 are expected to be fully utilized and can offset </a:t>
            </a:r>
            <a:r>
              <a:rPr lang="en-US" sz="1050" kern="0" dirty="0">
                <a:solidFill>
                  <a:srgbClr val="000000"/>
                </a:solidFill>
                <a:latin typeface="Arial"/>
                <a:cs typeface="Arial"/>
              </a:rPr>
              <a:t>100</a:t>
            </a:r>
            <a:r>
              <a:rPr lang="en-US" sz="1050" dirty="0">
                <a:solidFill>
                  <a:srgbClr val="000000"/>
                </a:solidFill>
                <a:latin typeface="Arial"/>
                <a:cs typeface="Arial"/>
              </a:rPr>
              <a:t>% of non-life taxable income and </a:t>
            </a:r>
            <a:r>
              <a:rPr lang="en-US" sz="1050" kern="0" dirty="0">
                <a:solidFill>
                  <a:srgbClr val="000000"/>
                </a:solidFill>
                <a:latin typeface="Arial"/>
                <a:cs typeface="Arial"/>
              </a:rPr>
              <a:t>35</a:t>
            </a:r>
            <a:r>
              <a:rPr lang="en-US" sz="1050" dirty="0">
                <a:solidFill>
                  <a:srgbClr val="000000"/>
                </a:solidFill>
                <a:latin typeface="Arial"/>
                <a:cs typeface="Arial"/>
              </a:rPr>
              <a:t>% of life taxable income. </a:t>
            </a:r>
          </a:p>
          <a:p>
            <a:pPr marL="169545" indent="-169545">
              <a:spcBef>
                <a:spcPts val="900"/>
              </a:spcBef>
              <a:buClr>
                <a:srgbClr val="002B5D"/>
              </a:buClr>
              <a:buFont typeface="Wingdings" pitchFamily="2" charset="2"/>
              <a:buChar char="§"/>
              <a:tabLst>
                <a:tab pos="169863" algn="l"/>
                <a:tab pos="627063" algn="l"/>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Total </a:t>
            </a:r>
            <a:r>
              <a:rPr lang="en-US" sz="1050" dirty="0">
                <a:solidFill>
                  <a:srgbClr val="000000"/>
                </a:solidFill>
                <a:latin typeface="Arial"/>
                <a:cs typeface="Arial"/>
              </a:rPr>
              <a:t>estimated economic value of tax assets related to our NOLs and tax strategy of approximately $</a:t>
            </a:r>
            <a:r>
              <a:rPr lang="en-US" sz="1050" kern="0" dirty="0">
                <a:solidFill>
                  <a:srgbClr val="000000"/>
                </a:solidFill>
                <a:latin typeface="Arial"/>
                <a:cs typeface="Arial"/>
              </a:rPr>
              <a:t>212</a:t>
            </a:r>
            <a:r>
              <a:rPr lang="en-US" sz="1050" dirty="0">
                <a:solidFill>
                  <a:srgbClr val="000000"/>
                </a:solidFill>
                <a:latin typeface="Arial"/>
                <a:cs typeface="Arial"/>
              </a:rPr>
              <a:t> million @ </a:t>
            </a:r>
            <a:r>
              <a:rPr lang="en-US" sz="1050" kern="0" dirty="0">
                <a:solidFill>
                  <a:srgbClr val="000000"/>
                </a:solidFill>
                <a:latin typeface="Arial"/>
                <a:cs typeface="Arial"/>
              </a:rPr>
              <a:t>10</a:t>
            </a:r>
            <a:r>
              <a:rPr lang="en-US" sz="1050" dirty="0">
                <a:solidFill>
                  <a:srgbClr val="000000"/>
                </a:solidFill>
                <a:latin typeface="Arial"/>
                <a:cs typeface="Arial"/>
              </a:rPr>
              <a:t>% discount rate ($</a:t>
            </a:r>
            <a:r>
              <a:rPr lang="en-US" sz="1050" kern="0" dirty="0">
                <a:solidFill>
                  <a:srgbClr val="000000"/>
                </a:solidFill>
                <a:latin typeface="Arial"/>
                <a:cs typeface="Arial"/>
              </a:rPr>
              <a:t>1.96</a:t>
            </a:r>
            <a:r>
              <a:rPr lang="en-US" sz="1050" dirty="0">
                <a:solidFill>
                  <a:srgbClr val="000000"/>
                </a:solidFill>
                <a:latin typeface="Arial"/>
                <a:cs typeface="Arial"/>
              </a:rPr>
              <a:t> on a per share basis).  </a:t>
            </a:r>
            <a:endParaRPr lang="en-US" sz="105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457200" rtl="0" eaLnBrk="1" fontAlgn="auto" latinLnBrk="0" hangingPunct="1">
              <a:lnSpc>
                <a:spcPct val="100000"/>
              </a:lnSpc>
              <a:spcBef>
                <a:spcPts val="900"/>
              </a:spcBef>
              <a:spcAft>
                <a:spcPts val="0"/>
              </a:spcAft>
              <a:buClr>
                <a:srgbClr val="002B5D"/>
              </a:buClr>
              <a:buSzTx/>
              <a:buFont typeface="Wingdings" pitchFamily="2" charset="2"/>
              <a:buChar char="§"/>
              <a:tabLst/>
              <a:defRPr/>
            </a:pPr>
            <a:endParaRPr kumimoji="0" lang="en-US" sz="1050" b="0" i="0" u="none" strike="noStrike" kern="1200" cap="none" spc="0" normalizeH="0" baseline="0" noProof="0" dirty="0">
              <a:ln>
                <a:noFill/>
              </a:ln>
              <a:solidFill>
                <a:srgbClr val="FF0000"/>
              </a:solidFill>
              <a:effectLst/>
              <a:uLnTx/>
              <a:uFillTx/>
              <a:latin typeface="Arial"/>
              <a:ea typeface="+mn-ea"/>
              <a:cs typeface="Arial"/>
            </a:endParaRPr>
          </a:p>
        </p:txBody>
      </p:sp>
      <p:cxnSp>
        <p:nvCxnSpPr>
          <p:cNvPr id="19" name="Straight Connector 18"/>
          <p:cNvCxnSpPr>
            <a:cxnSpLocks/>
          </p:cNvCxnSpPr>
          <p:nvPr/>
        </p:nvCxnSpPr>
        <p:spPr bwMode="auto">
          <a:xfrm>
            <a:off x="4566138" y="1565031"/>
            <a:ext cx="0" cy="4489938"/>
          </a:xfrm>
          <a:prstGeom prst="line">
            <a:avLst/>
          </a:prstGeom>
          <a:solidFill>
            <a:schemeClr val="accent1"/>
          </a:solidFill>
          <a:ln w="6350" cap="flat" cmpd="sng" algn="ctr">
            <a:solidFill>
              <a:schemeClr val="tx2"/>
            </a:solidFill>
            <a:prstDash val="solid"/>
            <a:round/>
            <a:headEnd type="none" w="med" len="med"/>
            <a:tailEnd type="none" w="med" len="med"/>
          </a:ln>
          <a:effectLst/>
        </p:spPr>
      </p:cxnSp>
      <p:sp>
        <p:nvSpPr>
          <p:cNvPr id="1306639" name="Text Box 11"/>
          <p:cNvSpPr txBox="1">
            <a:spLocks noChangeArrowheads="1"/>
          </p:cNvSpPr>
          <p:nvPr/>
        </p:nvSpPr>
        <p:spPr bwMode="auto">
          <a:xfrm>
            <a:off x="1913340" y="2159253"/>
            <a:ext cx="885825" cy="307777"/>
          </a:xfrm>
          <a:prstGeom prst="rect">
            <a:avLst/>
          </a:prstGeom>
          <a:noFill/>
          <a:ln w="12700">
            <a:noFill/>
            <a:miter lim="800000"/>
            <a:headEnd/>
            <a:tailEnd/>
          </a:ln>
        </p:spPr>
        <p:txBody>
          <a:bodyPr wrap="square" lIns="91440" tIns="45720" rIns="91440" bIns="45720" anchor="t">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Arial"/>
              </a:rPr>
              <a:t>$</a:t>
            </a:r>
            <a:r>
              <a:rPr kumimoji="0" lang="en-US" sz="1400" b="1" i="0" u="none" strike="noStrike" kern="0" cap="none" spc="0" normalizeH="0" baseline="0" noProof="0">
                <a:ln>
                  <a:noFill/>
                </a:ln>
                <a:solidFill>
                  <a:srgbClr val="000000"/>
                </a:solidFill>
                <a:effectLst/>
                <a:uLnTx/>
                <a:uFillTx/>
                <a:latin typeface="Arial" panose="02020603050405020304" pitchFamily="2"/>
                <a:ea typeface="+mn-ea"/>
                <a:cs typeface="Arial"/>
              </a:rPr>
              <a:t>297</a:t>
            </a:r>
            <a:endParaRPr kumimoji="0" lang="en-US" sz="1400" b="1" i="0" u="none" strike="sng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 Box 23">
            <a:extLst>
              <a:ext uri="{FF2B5EF4-FFF2-40B4-BE49-F238E27FC236}">
                <a16:creationId xmlns:a16="http://schemas.microsoft.com/office/drawing/2014/main" id="{F30A260C-7914-4F18-99C9-7CA4A985E9AD}"/>
              </a:ext>
            </a:extLst>
          </p:cNvPr>
          <p:cNvSpPr txBox="1">
            <a:spLocks noChangeArrowheads="1"/>
          </p:cNvSpPr>
          <p:nvPr/>
        </p:nvSpPr>
        <p:spPr bwMode="auto">
          <a:xfrm>
            <a:off x="408561" y="6243781"/>
            <a:ext cx="1177269" cy="200055"/>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(dollars in millions)</a:t>
            </a:r>
          </a:p>
        </p:txBody>
      </p:sp>
      <p:sp>
        <p:nvSpPr>
          <p:cNvPr id="5" name="Text Placeholder 4">
            <a:extLst>
              <a:ext uri="{FF2B5EF4-FFF2-40B4-BE49-F238E27FC236}">
                <a16:creationId xmlns:a16="http://schemas.microsoft.com/office/drawing/2014/main" id="{1CC6D418-16A8-2C49-9FCF-6A9AD4C46F67}"/>
              </a:ext>
            </a:extLst>
          </p:cNvPr>
          <p:cNvSpPr>
            <a:spLocks noGrp="1"/>
          </p:cNvSpPr>
          <p:nvPr>
            <p:ph type="body" sz="quarter" idx="14"/>
          </p:nvPr>
        </p:nvSpPr>
        <p:spPr>
          <a:xfrm>
            <a:off x="488548" y="865684"/>
            <a:ext cx="7886700" cy="43034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457200" eaLnBrk="0" fontAlgn="base" hangingPunct="0">
              <a:spcBef>
                <a:spcPct val="20000"/>
              </a:spcBef>
              <a:spcAft>
                <a:spcPct val="0"/>
              </a:spcAft>
              <a:buClr>
                <a:schemeClr val="tx2"/>
              </a:buClr>
              <a:buFontTx/>
            </a:pPr>
            <a:r>
              <a:rPr lang="en-US" b="1" i="1" spc="-10">
                <a:solidFill>
                  <a:srgbClr val="000000"/>
                </a:solidFill>
                <a:latin typeface="Arial" panose="02020603050405020304" pitchFamily="2"/>
              </a:rPr>
              <a:t>$</a:t>
            </a:r>
            <a:r>
              <a:rPr lang="en-US" b="1" i="1" kern="0" spc="-10">
                <a:solidFill>
                  <a:srgbClr val="000000"/>
                </a:solidFill>
                <a:latin typeface="Arial" panose="02020603050405020304" pitchFamily="2"/>
              </a:rPr>
              <a:t>297</a:t>
            </a:r>
            <a:r>
              <a:rPr lang="en-US" b="1" i="1" spc="-10">
                <a:solidFill>
                  <a:srgbClr val="000000"/>
                </a:solidFill>
                <a:latin typeface="Arial" panose="02020603050405020304" pitchFamily="2"/>
              </a:rPr>
              <a:t> million / $</a:t>
            </a:r>
            <a:r>
              <a:rPr lang="en-US" b="1" i="1" kern="0" spc="-10">
                <a:solidFill>
                  <a:srgbClr val="000000"/>
                </a:solidFill>
                <a:latin typeface="Arial" panose="02020603050405020304" pitchFamily="2"/>
              </a:rPr>
              <a:t>2.75</a:t>
            </a:r>
            <a:r>
              <a:rPr lang="en-US" b="1" i="1" spc="-10">
                <a:solidFill>
                  <a:srgbClr val="000000"/>
                </a:solidFill>
                <a:latin typeface="Arial" panose="02020603050405020304" pitchFamily="2"/>
              </a:rPr>
              <a:t> per diluted share value of remaining NOLs</a:t>
            </a:r>
          </a:p>
        </p:txBody>
      </p:sp>
      <p:graphicFrame>
        <p:nvGraphicFramePr>
          <p:cNvPr id="2" name="Chart 1">
            <a:extLst>
              <a:ext uri="{FF2B5EF4-FFF2-40B4-BE49-F238E27FC236}">
                <a16:creationId xmlns:a16="http://schemas.microsoft.com/office/drawing/2014/main" id="{B1811A2A-076E-35FD-3448-EFA186752006}"/>
              </a:ext>
            </a:extLst>
          </p:cNvPr>
          <p:cNvGraphicFramePr>
            <a:graphicFrameLocks/>
          </p:cNvGraphicFramePr>
          <p:nvPr>
            <p:extLst>
              <p:ext uri="{D42A27DB-BD31-4B8C-83A1-F6EECF244321}">
                <p14:modId xmlns:p14="http://schemas.microsoft.com/office/powerpoint/2010/main" val="670736049"/>
              </p:ext>
            </p:extLst>
          </p:nvPr>
        </p:nvGraphicFramePr>
        <p:xfrm>
          <a:off x="476825" y="2209189"/>
          <a:ext cx="3735411" cy="338797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448508C1-AA30-CAFB-3CB2-FE8821D9E5D4}"/>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7" name="Rectangle 6">
            <a:extLst>
              <a:ext uri="{FF2B5EF4-FFF2-40B4-BE49-F238E27FC236}">
                <a16:creationId xmlns:a16="http://schemas.microsoft.com/office/drawing/2014/main" id="{2B04F21A-F726-E47F-4138-40A57B3DBE13}"/>
              </a:ext>
            </a:extLst>
          </p:cNvPr>
          <p:cNvSpPr/>
          <p:nvPr/>
        </p:nvSpPr>
        <p:spPr>
          <a:xfrm>
            <a:off x="408561" y="311284"/>
            <a:ext cx="5071261" cy="42062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TAX ASSET SUMMARY AS OF JUNE 30, 2024</a:t>
            </a:r>
          </a:p>
        </p:txBody>
      </p:sp>
    </p:spTree>
    <p:extLst>
      <p:ext uri="{BB962C8B-B14F-4D97-AF65-F5344CB8AC3E}">
        <p14:creationId xmlns:p14="http://schemas.microsoft.com/office/powerpoint/2010/main" val="28302236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4EA3-BC07-BD4A-89D9-46E1F611FBCC}"/>
              </a:ext>
            </a:extLst>
          </p:cNvPr>
          <p:cNvSpPr>
            <a:spLocks noGrp="1"/>
          </p:cNvSpPr>
          <p:nvPr>
            <p:ph type="title"/>
          </p:nvPr>
        </p:nvSpPr>
        <p:spPr/>
        <p:txBody>
          <a:bodyPr/>
          <a:lstStyle/>
          <a:p>
            <a:r>
              <a:rPr lang="en-US">
                <a:solidFill>
                  <a:srgbClr val="002060"/>
                </a:solidFill>
              </a:rPr>
              <a:t>Appendix 2: Financial Exhibits</a:t>
            </a:r>
            <a:endParaRPr lang="en-US"/>
          </a:p>
        </p:txBody>
      </p:sp>
      <p:sp>
        <p:nvSpPr>
          <p:cNvPr id="4" name="Text Placeholder 3">
            <a:extLst>
              <a:ext uri="{FF2B5EF4-FFF2-40B4-BE49-F238E27FC236}">
                <a16:creationId xmlns:a16="http://schemas.microsoft.com/office/drawing/2014/main" id="{36558E49-1B1B-E742-94A7-B7ACDF116338}"/>
              </a:ext>
            </a:extLst>
          </p:cNvPr>
          <p:cNvSpPr>
            <a:spLocks noGrp="1"/>
          </p:cNvSpPr>
          <p:nvPr>
            <p:ph type="body" sz="quarter" idx="13"/>
          </p:nvPr>
        </p:nvSpPr>
        <p:spPr/>
        <p:txBody>
          <a:bodyPr vert="horz" lIns="91440" tIns="45720" rIns="91440" bIns="45720" rtlCol="0" anchor="t">
            <a:normAutofit/>
          </a:bodyPr>
          <a:lstStyle/>
          <a:p>
            <a:r>
              <a:rPr lang="en-US" kern="0" dirty="0">
                <a:latin typeface="Arial"/>
                <a:cs typeface="Arial"/>
              </a:rPr>
              <a:t>Non-GAAP Financial Measures 	Slides 27 - 41</a:t>
            </a:r>
            <a:endParaRPr lang="en-US" sz="4000" b="1" kern="0" dirty="0">
              <a:latin typeface="Tahoma" pitchFamily="34" charset="0"/>
            </a:endParaRPr>
          </a:p>
          <a:p>
            <a:endParaRPr lang="en-US" dirty="0"/>
          </a:p>
        </p:txBody>
      </p:sp>
    </p:spTree>
    <p:extLst>
      <p:ext uri="{BB962C8B-B14F-4D97-AF65-F5344CB8AC3E}">
        <p14:creationId xmlns:p14="http://schemas.microsoft.com/office/powerpoint/2010/main" val="211980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54F1D721-C89C-22D0-01BF-F90065FB3050}"/>
              </a:ext>
            </a:extLst>
          </p:cNvPr>
          <p:cNvGraphicFramePr>
            <a:graphicFrameLocks noChangeAspect="1"/>
          </p:cNvGraphicFramePr>
          <p:nvPr/>
        </p:nvGraphicFramePr>
        <p:xfrm>
          <a:off x="1660525" y="2200275"/>
          <a:ext cx="5822950" cy="3411538"/>
        </p:xfrm>
        <a:graphic>
          <a:graphicData uri="http://schemas.openxmlformats.org/presentationml/2006/ole">
            <mc:AlternateContent xmlns:mc="http://schemas.openxmlformats.org/markup-compatibility/2006">
              <mc:Choice xmlns:v="urn:schemas-microsoft-com:vml" Requires="v">
                <p:oleObj name="Worksheet" r:id="rId3" imgW="7181944" imgH="4210024" progId="Excel.Sheet.12">
                  <p:embed/>
                </p:oleObj>
              </mc:Choice>
              <mc:Fallback>
                <p:oleObj name="Worksheet" r:id="rId3" imgW="7181944" imgH="4210024" progId="Excel.Sheet.12">
                  <p:embed/>
                  <p:pic>
                    <p:nvPicPr>
                      <p:cNvPr id="7" name="Object 6">
                        <a:extLst>
                          <a:ext uri="{FF2B5EF4-FFF2-40B4-BE49-F238E27FC236}">
                            <a16:creationId xmlns:a16="http://schemas.microsoft.com/office/drawing/2014/main" id="{54F1D721-C89C-22D0-01BF-F90065FB3050}"/>
                          </a:ext>
                        </a:extLst>
                      </p:cNvPr>
                      <p:cNvPicPr/>
                      <p:nvPr/>
                    </p:nvPicPr>
                    <p:blipFill>
                      <a:blip r:embed="rId4"/>
                      <a:stretch>
                        <a:fillRect/>
                      </a:stretch>
                    </p:blipFill>
                    <p:spPr>
                      <a:xfrm>
                        <a:off x="1660525" y="2200275"/>
                        <a:ext cx="5822950" cy="3411538"/>
                      </a:xfrm>
                      <a:prstGeom prst="rect">
                        <a:avLst/>
                      </a:prstGeom>
                    </p:spPr>
                  </p:pic>
                </p:oleObj>
              </mc:Fallback>
            </mc:AlternateContent>
          </a:graphicData>
        </a:graphic>
      </p:graphicFrame>
      <p:sp>
        <p:nvSpPr>
          <p:cNvPr id="16" name="Text Box 23">
            <a:extLst>
              <a:ext uri="{FF2B5EF4-FFF2-40B4-BE49-F238E27FC236}">
                <a16:creationId xmlns:a16="http://schemas.microsoft.com/office/drawing/2014/main" id="{20B70D92-E4C3-4F91-BC7D-3C14EE118B00}"/>
              </a:ext>
            </a:extLst>
          </p:cNvPr>
          <p:cNvSpPr txBox="1">
            <a:spLocks noChangeArrowheads="1"/>
          </p:cNvSpPr>
          <p:nvPr/>
        </p:nvSpPr>
        <p:spPr bwMode="auto">
          <a:xfrm>
            <a:off x="270360" y="6225035"/>
            <a:ext cx="2286000" cy="200055"/>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sz="700" i="0">
                <a:latin typeface="Arial" panose="020B0604020202020204" pitchFamily="34" charset="0"/>
              </a:rPr>
              <a:t>(dollars in millions, except per-share amounts)</a:t>
            </a:r>
          </a:p>
        </p:txBody>
      </p:sp>
      <p:sp>
        <p:nvSpPr>
          <p:cNvPr id="5" name="TextBox 4">
            <a:extLst>
              <a:ext uri="{FF2B5EF4-FFF2-40B4-BE49-F238E27FC236}">
                <a16:creationId xmlns:a16="http://schemas.microsoft.com/office/drawing/2014/main" id="{5E2FF931-128A-4141-BE54-AD293C0864D0}"/>
              </a:ext>
            </a:extLst>
          </p:cNvPr>
          <p:cNvSpPr txBox="1"/>
          <p:nvPr/>
        </p:nvSpPr>
        <p:spPr>
          <a:xfrm>
            <a:off x="270360" y="6442780"/>
            <a:ext cx="5599613" cy="307777"/>
          </a:xfrm>
          <a:prstGeom prst="rect">
            <a:avLst/>
          </a:prstGeom>
          <a:noFill/>
        </p:spPr>
        <p:txBody>
          <a:bodyPr wrap="square" lIns="91440" tIns="45720" rIns="91440" bIns="45720" rtlCol="0" anchor="t">
            <a:spAutoFit/>
          </a:bodyPr>
          <a:lstStyle/>
          <a:p>
            <a:pPr marL="228600" indent="-228600">
              <a:buFontTx/>
              <a:buAutoNum type="arabicParenBoth"/>
            </a:pPr>
            <a:r>
              <a:rPr lang="en-US" sz="700" dirty="0">
                <a:latin typeface="Arial"/>
                <a:cs typeface="Arial"/>
              </a:rPr>
              <a:t>Impacts arising from our comprehensive annual actuarial review.</a:t>
            </a:r>
          </a:p>
          <a:p>
            <a:pPr marL="228600" indent="-228600">
              <a:buFontTx/>
              <a:buAutoNum type="arabicParenBoth"/>
            </a:pPr>
            <a:r>
              <a:rPr lang="en-US" sz="700" dirty="0">
                <a:latin typeface="Arial"/>
                <a:cs typeface="Arial"/>
              </a:rPr>
              <a:t>A non-GAAP measure. See pages 30 and 32 for a reconciliation to the corresponding GAAP measure.</a:t>
            </a:r>
          </a:p>
        </p:txBody>
      </p:sp>
      <p:sp>
        <p:nvSpPr>
          <p:cNvPr id="8" name="Text Placeholder 7">
            <a:extLst>
              <a:ext uri="{FF2B5EF4-FFF2-40B4-BE49-F238E27FC236}">
                <a16:creationId xmlns:a16="http://schemas.microsoft.com/office/drawing/2014/main" id="{CB3DA624-2FBA-9A49-9D91-5186018CDF31}"/>
              </a:ext>
            </a:extLst>
          </p:cNvPr>
          <p:cNvSpPr>
            <a:spLocks noGrp="1"/>
          </p:cNvSpPr>
          <p:nvPr>
            <p:ph type="body" sz="quarter" idx="14"/>
          </p:nvPr>
        </p:nvSpPr>
        <p:spPr/>
        <p:txBody>
          <a:bodyPr>
            <a:noAutofit/>
          </a:bodyPr>
          <a:lstStyle/>
          <a:p>
            <a:r>
              <a:rPr lang="en-US" b="1" i="1" spc="-10">
                <a:latin typeface="Arial" panose="02020603050405020304" pitchFamily="2"/>
              </a:rPr>
              <a:t>The table below summarizes the financial impact of significant items on our 4Q23 net operating income. Management believes that identifying the impact of these items enhances the understanding of our operating results.</a:t>
            </a:r>
          </a:p>
        </p:txBody>
      </p:sp>
      <p:sp>
        <p:nvSpPr>
          <p:cNvPr id="2" name="Rectangle 1">
            <a:extLst>
              <a:ext uri="{FF2B5EF4-FFF2-40B4-BE49-F238E27FC236}">
                <a16:creationId xmlns:a16="http://schemas.microsoft.com/office/drawing/2014/main" id="{F35DC066-75B1-3C57-019D-15387D01004F}"/>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82F95B2-7635-0C4B-2C71-3E396F4F2FA7}"/>
              </a:ext>
            </a:extLst>
          </p:cNvPr>
          <p:cNvSpPr/>
          <p:nvPr/>
        </p:nvSpPr>
        <p:spPr>
          <a:xfrm>
            <a:off x="408545" y="311285"/>
            <a:ext cx="3112577" cy="42062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Arial" panose="020B0604020202020204" pitchFamily="34" charset="0"/>
                <a:cs typeface="Arial" panose="020B0604020202020204" pitchFamily="34" charset="0"/>
              </a:rPr>
              <a:t>4Q23 SIGNIFICANT ITEMS</a:t>
            </a:r>
          </a:p>
        </p:txBody>
      </p:sp>
    </p:spTree>
    <p:extLst>
      <p:ext uri="{BB962C8B-B14F-4D97-AF65-F5344CB8AC3E}">
        <p14:creationId xmlns:p14="http://schemas.microsoft.com/office/powerpoint/2010/main" val="575588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54F1D721-C89C-22D0-01BF-F90065FB3050}"/>
              </a:ext>
            </a:extLst>
          </p:cNvPr>
          <p:cNvGraphicFramePr>
            <a:graphicFrameLocks noChangeAspect="1"/>
          </p:cNvGraphicFramePr>
          <p:nvPr/>
        </p:nvGraphicFramePr>
        <p:xfrm>
          <a:off x="1660525" y="2200275"/>
          <a:ext cx="5822950" cy="3411538"/>
        </p:xfrm>
        <a:graphic>
          <a:graphicData uri="http://schemas.openxmlformats.org/presentationml/2006/ole">
            <mc:AlternateContent xmlns:mc="http://schemas.openxmlformats.org/markup-compatibility/2006">
              <mc:Choice xmlns:v="urn:schemas-microsoft-com:vml" Requires="v">
                <p:oleObj name="Worksheet" r:id="rId3" imgW="7181944" imgH="4210024" progId="Excel.Sheet.12">
                  <p:embed/>
                </p:oleObj>
              </mc:Choice>
              <mc:Fallback>
                <p:oleObj name="Worksheet" r:id="rId3" imgW="7181944" imgH="4210024" progId="Excel.Sheet.12">
                  <p:embed/>
                  <p:pic>
                    <p:nvPicPr>
                      <p:cNvPr id="7" name="Object 6">
                        <a:extLst>
                          <a:ext uri="{FF2B5EF4-FFF2-40B4-BE49-F238E27FC236}">
                            <a16:creationId xmlns:a16="http://schemas.microsoft.com/office/drawing/2014/main" id="{54F1D721-C89C-22D0-01BF-F90065FB3050}"/>
                          </a:ext>
                        </a:extLst>
                      </p:cNvPr>
                      <p:cNvPicPr/>
                      <p:nvPr/>
                    </p:nvPicPr>
                    <p:blipFill>
                      <a:blip r:embed="rId4"/>
                      <a:stretch>
                        <a:fillRect/>
                      </a:stretch>
                    </p:blipFill>
                    <p:spPr>
                      <a:xfrm>
                        <a:off x="1660525" y="2200275"/>
                        <a:ext cx="5822950" cy="3411538"/>
                      </a:xfrm>
                      <a:prstGeom prst="rect">
                        <a:avLst/>
                      </a:prstGeom>
                    </p:spPr>
                  </p:pic>
                </p:oleObj>
              </mc:Fallback>
            </mc:AlternateContent>
          </a:graphicData>
        </a:graphic>
      </p:graphicFrame>
      <p:sp>
        <p:nvSpPr>
          <p:cNvPr id="16" name="Text Box 23">
            <a:extLst>
              <a:ext uri="{FF2B5EF4-FFF2-40B4-BE49-F238E27FC236}">
                <a16:creationId xmlns:a16="http://schemas.microsoft.com/office/drawing/2014/main" id="{20B70D92-E4C3-4F91-BC7D-3C14EE118B00}"/>
              </a:ext>
            </a:extLst>
          </p:cNvPr>
          <p:cNvSpPr txBox="1">
            <a:spLocks noChangeArrowheads="1"/>
          </p:cNvSpPr>
          <p:nvPr/>
        </p:nvSpPr>
        <p:spPr bwMode="auto">
          <a:xfrm>
            <a:off x="206738" y="6194257"/>
            <a:ext cx="2286000" cy="200055"/>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sz="700" i="0">
                <a:latin typeface="Arial" panose="020B0604020202020204" pitchFamily="34" charset="0"/>
              </a:rPr>
              <a:t>(dollars in millions, except per-share amounts)</a:t>
            </a:r>
          </a:p>
        </p:txBody>
      </p:sp>
      <p:sp>
        <p:nvSpPr>
          <p:cNvPr id="5" name="TextBox 4">
            <a:extLst>
              <a:ext uri="{FF2B5EF4-FFF2-40B4-BE49-F238E27FC236}">
                <a16:creationId xmlns:a16="http://schemas.microsoft.com/office/drawing/2014/main" id="{5E2FF931-128A-4141-BE54-AD293C0864D0}"/>
              </a:ext>
            </a:extLst>
          </p:cNvPr>
          <p:cNvSpPr txBox="1"/>
          <p:nvPr/>
        </p:nvSpPr>
        <p:spPr>
          <a:xfrm>
            <a:off x="206738" y="6412003"/>
            <a:ext cx="5599613" cy="307777"/>
          </a:xfrm>
          <a:prstGeom prst="rect">
            <a:avLst/>
          </a:prstGeom>
          <a:noFill/>
        </p:spPr>
        <p:txBody>
          <a:bodyPr wrap="square" lIns="91440" tIns="45720" rIns="91440" bIns="45720" rtlCol="0" anchor="t">
            <a:spAutoFit/>
          </a:bodyPr>
          <a:lstStyle/>
          <a:p>
            <a:pPr marL="228600" indent="-228600">
              <a:buFontTx/>
              <a:buAutoNum type="arabicParenBoth"/>
            </a:pPr>
            <a:r>
              <a:rPr lang="en-US" sz="700" dirty="0">
                <a:latin typeface="Arial"/>
                <a:cs typeface="Arial"/>
              </a:rPr>
              <a:t>Comprised of $21.7 million of legal recoveries, net of expenses and increased legal accruals.</a:t>
            </a:r>
          </a:p>
          <a:p>
            <a:pPr marL="228600" indent="-228600">
              <a:buFontTx/>
              <a:buAutoNum type="arabicParenBoth"/>
            </a:pPr>
            <a:r>
              <a:rPr lang="en-US" sz="700" dirty="0">
                <a:latin typeface="Arial"/>
                <a:cs typeface="Arial"/>
              </a:rPr>
              <a:t>A non-GAAP measure. See pages 30 and 32 for a reconciliation to the corresponding GAAP measure.</a:t>
            </a:r>
          </a:p>
        </p:txBody>
      </p:sp>
      <p:sp>
        <p:nvSpPr>
          <p:cNvPr id="8" name="Text Placeholder 7">
            <a:extLst>
              <a:ext uri="{FF2B5EF4-FFF2-40B4-BE49-F238E27FC236}">
                <a16:creationId xmlns:a16="http://schemas.microsoft.com/office/drawing/2014/main" id="{CB3DA624-2FBA-9A49-9D91-5186018CDF31}"/>
              </a:ext>
            </a:extLst>
          </p:cNvPr>
          <p:cNvSpPr>
            <a:spLocks noGrp="1"/>
          </p:cNvSpPr>
          <p:nvPr>
            <p:ph type="body" sz="quarter" idx="14"/>
          </p:nvPr>
        </p:nvSpPr>
        <p:spPr/>
        <p:txBody>
          <a:bodyPr>
            <a:noAutofit/>
          </a:bodyPr>
          <a:lstStyle/>
          <a:p>
            <a:r>
              <a:rPr lang="en-US" b="1" i="1" spc="-10">
                <a:latin typeface="Arial" panose="02020603050405020304" pitchFamily="2"/>
              </a:rPr>
              <a:t>The table below summarizes the financial impact of significant items on our 3Q23 net operating income. Management believes that identifying the impact of these items enhances the understanding of our operating results.</a:t>
            </a:r>
          </a:p>
        </p:txBody>
      </p:sp>
      <p:sp>
        <p:nvSpPr>
          <p:cNvPr id="2" name="Rectangle 1">
            <a:extLst>
              <a:ext uri="{FF2B5EF4-FFF2-40B4-BE49-F238E27FC236}">
                <a16:creationId xmlns:a16="http://schemas.microsoft.com/office/drawing/2014/main" id="{F5B4DDD9-8090-C76F-88D1-8860196CDD5D}"/>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8DA1E77-72D3-B3B6-C833-28A0ECA4DE13}"/>
              </a:ext>
            </a:extLst>
          </p:cNvPr>
          <p:cNvSpPr/>
          <p:nvPr/>
        </p:nvSpPr>
        <p:spPr>
          <a:xfrm>
            <a:off x="408561" y="311286"/>
            <a:ext cx="3262009" cy="42062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Arial" panose="020B0604020202020204" pitchFamily="34" charset="0"/>
                <a:cs typeface="Arial" panose="020B0604020202020204" pitchFamily="34" charset="0"/>
              </a:rPr>
              <a:t>3Q23 SIGNIFICANT ITEMS</a:t>
            </a:r>
          </a:p>
        </p:txBody>
      </p:sp>
    </p:spTree>
    <p:extLst>
      <p:ext uri="{BB962C8B-B14F-4D97-AF65-F5344CB8AC3E}">
        <p14:creationId xmlns:p14="http://schemas.microsoft.com/office/powerpoint/2010/main" val="2817660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54F1D721-C89C-22D0-01BF-F90065FB3050}"/>
              </a:ext>
            </a:extLst>
          </p:cNvPr>
          <p:cNvGraphicFramePr>
            <a:graphicFrameLocks noChangeAspect="1"/>
          </p:cNvGraphicFramePr>
          <p:nvPr/>
        </p:nvGraphicFramePr>
        <p:xfrm>
          <a:off x="1652588" y="2200275"/>
          <a:ext cx="5838825" cy="3409950"/>
        </p:xfrm>
        <a:graphic>
          <a:graphicData uri="http://schemas.openxmlformats.org/presentationml/2006/ole">
            <mc:AlternateContent xmlns:mc="http://schemas.openxmlformats.org/markup-compatibility/2006">
              <mc:Choice xmlns:v="urn:schemas-microsoft-com:vml" Requires="v">
                <p:oleObj name="Worksheet" r:id="rId3" imgW="7201030" imgH="4210024" progId="Excel.Sheet.12">
                  <p:embed/>
                </p:oleObj>
              </mc:Choice>
              <mc:Fallback>
                <p:oleObj name="Worksheet" r:id="rId3" imgW="7201030" imgH="4210024" progId="Excel.Sheet.12">
                  <p:embed/>
                  <p:pic>
                    <p:nvPicPr>
                      <p:cNvPr id="7" name="Object 6">
                        <a:extLst>
                          <a:ext uri="{FF2B5EF4-FFF2-40B4-BE49-F238E27FC236}">
                            <a16:creationId xmlns:a16="http://schemas.microsoft.com/office/drawing/2014/main" id="{54F1D721-C89C-22D0-01BF-F90065FB3050}"/>
                          </a:ext>
                        </a:extLst>
                      </p:cNvPr>
                      <p:cNvPicPr/>
                      <p:nvPr/>
                    </p:nvPicPr>
                    <p:blipFill>
                      <a:blip r:embed="rId4"/>
                      <a:stretch>
                        <a:fillRect/>
                      </a:stretch>
                    </p:blipFill>
                    <p:spPr>
                      <a:xfrm>
                        <a:off x="1652588" y="2200275"/>
                        <a:ext cx="5838825" cy="3409950"/>
                      </a:xfrm>
                      <a:prstGeom prst="rect">
                        <a:avLst/>
                      </a:prstGeom>
                    </p:spPr>
                  </p:pic>
                </p:oleObj>
              </mc:Fallback>
            </mc:AlternateContent>
          </a:graphicData>
        </a:graphic>
      </p:graphicFrame>
      <p:sp>
        <p:nvSpPr>
          <p:cNvPr id="16" name="Text Box 23">
            <a:extLst>
              <a:ext uri="{FF2B5EF4-FFF2-40B4-BE49-F238E27FC236}">
                <a16:creationId xmlns:a16="http://schemas.microsoft.com/office/drawing/2014/main" id="{20B70D92-E4C3-4F91-BC7D-3C14EE118B00}"/>
              </a:ext>
            </a:extLst>
          </p:cNvPr>
          <p:cNvSpPr txBox="1">
            <a:spLocks noChangeArrowheads="1"/>
          </p:cNvSpPr>
          <p:nvPr/>
        </p:nvSpPr>
        <p:spPr bwMode="auto">
          <a:xfrm>
            <a:off x="308593" y="6194971"/>
            <a:ext cx="2286000" cy="200055"/>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sz="700" i="0">
                <a:latin typeface="Arial" panose="020B0604020202020204" pitchFamily="34" charset="0"/>
              </a:rPr>
              <a:t>(dollars in millions, except per-share amounts)</a:t>
            </a:r>
          </a:p>
        </p:txBody>
      </p:sp>
      <p:sp>
        <p:nvSpPr>
          <p:cNvPr id="5" name="TextBox 4">
            <a:extLst>
              <a:ext uri="{FF2B5EF4-FFF2-40B4-BE49-F238E27FC236}">
                <a16:creationId xmlns:a16="http://schemas.microsoft.com/office/drawing/2014/main" id="{5E2FF931-128A-4141-BE54-AD293C0864D0}"/>
              </a:ext>
            </a:extLst>
          </p:cNvPr>
          <p:cNvSpPr txBox="1"/>
          <p:nvPr/>
        </p:nvSpPr>
        <p:spPr>
          <a:xfrm>
            <a:off x="308593" y="6410415"/>
            <a:ext cx="5599613" cy="307777"/>
          </a:xfrm>
          <a:prstGeom prst="rect">
            <a:avLst/>
          </a:prstGeom>
          <a:noFill/>
        </p:spPr>
        <p:txBody>
          <a:bodyPr wrap="square" lIns="91440" tIns="45720" rIns="91440" bIns="45720" rtlCol="0" anchor="t">
            <a:spAutoFit/>
          </a:bodyPr>
          <a:lstStyle/>
          <a:p>
            <a:pPr marL="228600" indent="-228600">
              <a:buFontTx/>
              <a:buAutoNum type="arabicParenBoth"/>
            </a:pPr>
            <a:r>
              <a:rPr lang="en-US" sz="700" dirty="0">
                <a:latin typeface="Arial"/>
                <a:cs typeface="Arial"/>
              </a:rPr>
              <a:t>Impacts arising from our comprehensive annual actuarial review.</a:t>
            </a:r>
          </a:p>
          <a:p>
            <a:pPr marL="228600" indent="-228600">
              <a:buFontTx/>
              <a:buAutoNum type="arabicParenBoth"/>
            </a:pPr>
            <a:r>
              <a:rPr lang="en-US" sz="700" dirty="0">
                <a:latin typeface="Arial"/>
                <a:cs typeface="Arial"/>
              </a:rPr>
              <a:t>A non-GAAP measure. See pages 30 and 32 for a reconciliation to the corresponding GAAP measure.</a:t>
            </a:r>
          </a:p>
        </p:txBody>
      </p:sp>
      <p:sp>
        <p:nvSpPr>
          <p:cNvPr id="8" name="Text Placeholder 7">
            <a:extLst>
              <a:ext uri="{FF2B5EF4-FFF2-40B4-BE49-F238E27FC236}">
                <a16:creationId xmlns:a16="http://schemas.microsoft.com/office/drawing/2014/main" id="{CB3DA624-2FBA-9A49-9D91-5186018CDF31}"/>
              </a:ext>
            </a:extLst>
          </p:cNvPr>
          <p:cNvSpPr>
            <a:spLocks noGrp="1"/>
          </p:cNvSpPr>
          <p:nvPr>
            <p:ph type="body" sz="quarter" idx="14"/>
          </p:nvPr>
        </p:nvSpPr>
        <p:spPr/>
        <p:txBody>
          <a:bodyPr>
            <a:noAutofit/>
          </a:bodyPr>
          <a:lstStyle/>
          <a:p>
            <a:r>
              <a:rPr lang="en-US" b="1" i="1" spc="-10">
                <a:latin typeface="Arial" panose="02020603050405020304" pitchFamily="2"/>
              </a:rPr>
              <a:t>The table below summarizes the financial impact of significant items on our 4Q22 net operating income. Management believes that identifying the impact of these items enhances the understanding of our operating results.</a:t>
            </a:r>
          </a:p>
        </p:txBody>
      </p:sp>
      <p:sp>
        <p:nvSpPr>
          <p:cNvPr id="2" name="Rectangle 1">
            <a:extLst>
              <a:ext uri="{FF2B5EF4-FFF2-40B4-BE49-F238E27FC236}">
                <a16:creationId xmlns:a16="http://schemas.microsoft.com/office/drawing/2014/main" id="{9535A0AA-31C1-6952-2153-A29588DED9DF}"/>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F26EDD3-B067-1BA6-E16C-09073DCA9DB9}"/>
              </a:ext>
            </a:extLst>
          </p:cNvPr>
          <p:cNvSpPr/>
          <p:nvPr/>
        </p:nvSpPr>
        <p:spPr>
          <a:xfrm>
            <a:off x="408562" y="311285"/>
            <a:ext cx="3214919" cy="42062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Arial" panose="020B0604020202020204" pitchFamily="34" charset="0"/>
                <a:cs typeface="Arial" panose="020B0604020202020204" pitchFamily="34" charset="0"/>
              </a:rPr>
              <a:t>4Q22 SIGNIFICANT ITEMS</a:t>
            </a:r>
          </a:p>
        </p:txBody>
      </p:sp>
    </p:spTree>
    <p:extLst>
      <p:ext uri="{BB962C8B-B14F-4D97-AF65-F5344CB8AC3E}">
        <p14:creationId xmlns:p14="http://schemas.microsoft.com/office/powerpoint/2010/main" val="191874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41ECD9-A3C2-D4C5-0425-8242D6938D74}"/>
              </a:ext>
            </a:extLst>
          </p:cNvPr>
          <p:cNvGrpSpPr/>
          <p:nvPr/>
        </p:nvGrpSpPr>
        <p:grpSpPr>
          <a:xfrm>
            <a:off x="467353" y="1369559"/>
            <a:ext cx="5225827" cy="3418828"/>
            <a:chOff x="1959086" y="1110999"/>
            <a:chExt cx="5225827" cy="3418828"/>
          </a:xfrm>
        </p:grpSpPr>
        <p:sp>
          <p:nvSpPr>
            <p:cNvPr id="3" name="TextBox 2">
              <a:extLst>
                <a:ext uri="{FF2B5EF4-FFF2-40B4-BE49-F238E27FC236}">
                  <a16:creationId xmlns:a16="http://schemas.microsoft.com/office/drawing/2014/main" id="{49B12B3E-4DED-AE9C-8EEA-BAE930CDA5F0}"/>
                </a:ext>
              </a:extLst>
            </p:cNvPr>
            <p:cNvSpPr txBox="1"/>
            <p:nvPr userDrawn="1"/>
          </p:nvSpPr>
          <p:spPr>
            <a:xfrm>
              <a:off x="1959086" y="1110999"/>
              <a:ext cx="5225827" cy="772006"/>
            </a:xfrm>
            <a:prstGeom prst="rect">
              <a:avLst/>
            </a:prstGeom>
            <a:noFill/>
          </p:spPr>
          <p:txBody>
            <a:bodyPr wrap="square">
              <a:spAutoFit/>
            </a:bodyPr>
            <a:lstStyle/>
            <a:p>
              <a:pPr algn="ctr">
                <a:spcAft>
                  <a:spcPts val="500"/>
                </a:spcAft>
              </a:pPr>
              <a:r>
                <a:rPr lang="en-US" sz="2500" b="0" i="0">
                  <a:solidFill>
                    <a:schemeClr val="bg1"/>
                  </a:solidFill>
                  <a:effectLst/>
                  <a:latin typeface="Arial" panose="020B0604020202020204" pitchFamily="34" charset="0"/>
                  <a:cs typeface="Arial" panose="020B0604020202020204" pitchFamily="34" charset="0"/>
                </a:rPr>
                <a:t>OUR PURPOSE</a:t>
              </a:r>
            </a:p>
            <a:p>
              <a:pPr algn="ctr"/>
              <a:r>
                <a:rPr lang="en-US" sz="1500">
                  <a:solidFill>
                    <a:schemeClr val="bg1"/>
                  </a:solidFill>
                  <a:effectLst/>
                  <a:latin typeface="Arial" panose="020B0604020202020204" pitchFamily="34" charset="0"/>
                  <a:cs typeface="Arial" panose="020B0604020202020204" pitchFamily="34" charset="0"/>
                </a:rPr>
                <a:t>We secure the future of middle-income America.</a:t>
              </a:r>
            </a:p>
          </p:txBody>
        </p:sp>
        <p:sp>
          <p:nvSpPr>
            <p:cNvPr id="4" name="TextBox 3">
              <a:extLst>
                <a:ext uri="{FF2B5EF4-FFF2-40B4-BE49-F238E27FC236}">
                  <a16:creationId xmlns:a16="http://schemas.microsoft.com/office/drawing/2014/main" id="{F021A935-783E-9757-681A-EC32E7790A73}"/>
                </a:ext>
              </a:extLst>
            </p:cNvPr>
            <p:cNvSpPr txBox="1"/>
            <p:nvPr userDrawn="1"/>
          </p:nvSpPr>
          <p:spPr>
            <a:xfrm>
              <a:off x="2383114" y="2849880"/>
              <a:ext cx="4377770" cy="1679947"/>
            </a:xfrm>
            <a:prstGeom prst="rect">
              <a:avLst/>
            </a:prstGeom>
            <a:noFill/>
          </p:spPr>
          <p:txBody>
            <a:bodyPr wrap="square">
              <a:spAutoFit/>
            </a:bodyPr>
            <a:lstStyle/>
            <a:p>
              <a:pPr algn="ctr">
                <a:spcAft>
                  <a:spcPts val="500"/>
                </a:spcAft>
              </a:pPr>
              <a:r>
                <a:rPr lang="en-US" sz="2500" b="0" i="0">
                  <a:solidFill>
                    <a:schemeClr val="bg1"/>
                  </a:solidFill>
                  <a:effectLst/>
                  <a:latin typeface="Arial" panose="020B0604020202020204" pitchFamily="34" charset="0"/>
                  <a:cs typeface="Arial" panose="020B0604020202020204" pitchFamily="34" charset="0"/>
                </a:rPr>
                <a:t>OUR MISSION</a:t>
              </a:r>
            </a:p>
            <a:p>
              <a:pPr algn="ctr"/>
              <a:r>
                <a:rPr lang="en-US" sz="1500" b="0" i="0">
                  <a:solidFill>
                    <a:schemeClr val="bg1"/>
                  </a:solidFill>
                  <a:effectLst/>
                  <a:latin typeface="Arial" panose="020B0604020202020204" pitchFamily="34" charset="0"/>
                  <a:cs typeface="Arial" panose="020B0604020202020204" pitchFamily="34" charset="0"/>
                </a:rPr>
                <a:t>We secure the future of middle-income America </a:t>
              </a:r>
              <a:br>
                <a:rPr lang="en-US" sz="1500" b="0" i="0">
                  <a:solidFill>
                    <a:schemeClr val="bg1"/>
                  </a:solidFill>
                  <a:effectLst/>
                  <a:latin typeface="Arial" panose="020B0604020202020204" pitchFamily="34" charset="0"/>
                  <a:cs typeface="Arial" panose="020B0604020202020204" pitchFamily="34" charset="0"/>
                </a:rPr>
              </a:br>
              <a:r>
                <a:rPr lang="en-US" sz="1500" b="0" i="0">
                  <a:solidFill>
                    <a:schemeClr val="bg1"/>
                  </a:solidFill>
                  <a:effectLst/>
                  <a:latin typeface="Arial" panose="020B0604020202020204" pitchFamily="34" charset="0"/>
                  <a:cs typeface="Arial" panose="020B0604020202020204" pitchFamily="34" charset="0"/>
                </a:rPr>
                <a:t>by providing insurance and financial services </a:t>
              </a:r>
              <a:br>
                <a:rPr lang="en-US" sz="1500" b="0" i="0">
                  <a:solidFill>
                    <a:schemeClr val="bg1"/>
                  </a:solidFill>
                  <a:effectLst/>
                  <a:latin typeface="Arial" panose="020B0604020202020204" pitchFamily="34" charset="0"/>
                  <a:cs typeface="Arial" panose="020B0604020202020204" pitchFamily="34" charset="0"/>
                </a:rPr>
              </a:br>
              <a:r>
                <a:rPr lang="en-US" sz="1500" b="0" i="0">
                  <a:solidFill>
                    <a:schemeClr val="bg1"/>
                  </a:solidFill>
                  <a:effectLst/>
                  <a:latin typeface="Arial" panose="020B0604020202020204" pitchFamily="34" charset="0"/>
                  <a:cs typeface="Arial" panose="020B0604020202020204" pitchFamily="34" charset="0"/>
                </a:rPr>
                <a:t>that help protect their health, income and retirement needs, while building enduring value for all our stakeholders.</a:t>
              </a:r>
            </a:p>
          </p:txBody>
        </p:sp>
        <p:sp>
          <p:nvSpPr>
            <p:cNvPr id="5" name="Plus 4">
              <a:extLst>
                <a:ext uri="{FF2B5EF4-FFF2-40B4-BE49-F238E27FC236}">
                  <a16:creationId xmlns:a16="http://schemas.microsoft.com/office/drawing/2014/main" id="{33CAC577-4023-A8F9-94CD-BF0EF14F4696}"/>
                </a:ext>
              </a:extLst>
            </p:cNvPr>
            <p:cNvSpPr/>
            <p:nvPr userDrawn="1"/>
          </p:nvSpPr>
          <p:spPr>
            <a:xfrm>
              <a:off x="4411979" y="2224717"/>
              <a:ext cx="320040" cy="320040"/>
            </a:xfrm>
            <a:prstGeom prst="mathPlus">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spTree>
    <p:extLst>
      <p:ext uri="{BB962C8B-B14F-4D97-AF65-F5344CB8AC3E}">
        <p14:creationId xmlns:p14="http://schemas.microsoft.com/office/powerpoint/2010/main" val="896954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3">
            <a:extLst>
              <a:ext uri="{FF2B5EF4-FFF2-40B4-BE49-F238E27FC236}">
                <a16:creationId xmlns:a16="http://schemas.microsoft.com/office/drawing/2014/main" id="{54C7E643-2845-4443-BB44-3FF296FA97DC}"/>
              </a:ext>
            </a:extLst>
          </p:cNvPr>
          <p:cNvSpPr txBox="1">
            <a:spLocks noChangeArrowheads="1"/>
          </p:cNvSpPr>
          <p:nvPr/>
        </p:nvSpPr>
        <p:spPr bwMode="auto">
          <a:xfrm>
            <a:off x="357959" y="6299858"/>
            <a:ext cx="2286000" cy="215444"/>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i="0">
                <a:latin typeface="Arial" panose="020B0604020202020204" pitchFamily="34" charset="0"/>
              </a:rPr>
              <a:t>(dollars in millions)</a:t>
            </a:r>
          </a:p>
        </p:txBody>
      </p:sp>
      <p:sp>
        <p:nvSpPr>
          <p:cNvPr id="9" name="Text Box 5">
            <a:extLst>
              <a:ext uri="{FF2B5EF4-FFF2-40B4-BE49-F238E27FC236}">
                <a16:creationId xmlns:a16="http://schemas.microsoft.com/office/drawing/2014/main" id="{DF46E06C-9E7C-4A94-8204-875B0CF176D4}"/>
              </a:ext>
            </a:extLst>
          </p:cNvPr>
          <p:cNvSpPr txBox="1">
            <a:spLocks noChangeArrowheads="1"/>
          </p:cNvSpPr>
          <p:nvPr/>
        </p:nvSpPr>
        <p:spPr bwMode="auto">
          <a:xfrm>
            <a:off x="359924" y="4980725"/>
            <a:ext cx="8229600" cy="1200329"/>
          </a:xfrm>
          <a:prstGeom prst="rect">
            <a:avLst/>
          </a:prstGeom>
          <a:noFill/>
          <a:ln w="12700">
            <a:noFill/>
            <a:miter lim="800000"/>
            <a:headEnd/>
            <a:tailEnd/>
          </a:ln>
        </p:spPr>
        <p:txBody>
          <a:bodyPr wrap="square">
            <a:spAutoFit/>
          </a:bodyPr>
          <a:lstStyle/>
          <a:p>
            <a:pPr lvl="0"/>
            <a:r>
              <a:rPr lang="en-US" sz="800">
                <a:solidFill>
                  <a:srgbClr val="000000"/>
                </a:solidFill>
                <a:latin typeface="Arial" panose="020B0604020202020204" pitchFamily="34" charset="0"/>
                <a:cs typeface="Arial" panose="020B0604020202020204" pitchFamily="34" charset="0"/>
              </a:rPr>
              <a:t>* Management believes that an analysis of net income applicable to common stock before: (</a:t>
            </a:r>
            <a:r>
              <a:rPr lang="en-US" sz="800" err="1">
                <a:solidFill>
                  <a:srgbClr val="000000"/>
                </a:solidFill>
                <a:latin typeface="Arial" panose="020B0604020202020204" pitchFamily="34" charset="0"/>
                <a:cs typeface="Arial" panose="020B0604020202020204" pitchFamily="34" charset="0"/>
              </a:rPr>
              <a:t>i</a:t>
            </a:r>
            <a:r>
              <a:rPr lang="en-US" sz="800">
                <a:solidFill>
                  <a:srgbClr val="000000"/>
                </a:solidFill>
                <a:latin typeface="Arial" panose="020B0604020202020204" pitchFamily="34" charset="0"/>
                <a:cs typeface="Arial" panose="020B0604020202020204" pitchFamily="34" charset="0"/>
              </a:rPr>
              <a:t>) net realized investment gains or losses from sales, impairments and change in allowance for credit losses, net of taxes; (ii) net change in market value of investments recognized in earnings, net of taxes; (iii) changes in fair value of embedded derivative liabilities and market risk benefits related to our fixed indexed annuities, net of taxes; (iv) fair value changes related to the agent deferred compensation plan, net of taxes; (v) loss related to reinsurance transactions, net of taxes; (vi) loss on extinguishment of debt, net of taxes; (vii) changes in the valuation allowance for deferred tax assets and other tax items; and (viii) other non-operating items consisting primarily of earnings attributable to variable interest entities, net of taxes (“net operating income," a non-GAAP financial measure) is important to evaluate the financial performance of the company, and is a key measure commonly used in the life insurance industry. The income tax expense or benefit allocated to the items included in net non-operating income (loss) represents the current and deferred income tax expense or benefit allocated to the items included in non-operating earnings. Management uses this measure to evaluate performance because the items excluded from net operating income can be affected by events that are unrelated to the company's underlying fundamentals.  A reconciliation of net operating income to net income applicable to common stock is provided in the above table.</a:t>
            </a:r>
          </a:p>
        </p:txBody>
      </p:sp>
      <p:sp>
        <p:nvSpPr>
          <p:cNvPr id="2" name="Rectangle 1">
            <a:extLst>
              <a:ext uri="{FF2B5EF4-FFF2-40B4-BE49-F238E27FC236}">
                <a16:creationId xmlns:a16="http://schemas.microsoft.com/office/drawing/2014/main" id="{93B5A955-BFA7-6916-477A-ABDC9504F1D8}"/>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Rectangle 3">
            <a:extLst>
              <a:ext uri="{FF2B5EF4-FFF2-40B4-BE49-F238E27FC236}">
                <a16:creationId xmlns:a16="http://schemas.microsoft.com/office/drawing/2014/main" id="{E6B45579-873D-3725-5E56-25DC8F3A4472}"/>
              </a:ext>
            </a:extLst>
          </p:cNvPr>
          <p:cNvSpPr/>
          <p:nvPr/>
        </p:nvSpPr>
        <p:spPr>
          <a:xfrm>
            <a:off x="408562" y="311286"/>
            <a:ext cx="2948787" cy="421532"/>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atin typeface="Arial" panose="020B0604020202020204" pitchFamily="34" charset="0"/>
                <a:cs typeface="Arial" panose="020B0604020202020204" pitchFamily="34" charset="0"/>
              </a:rPr>
              <a:t>QUARTERLY EARNINGS</a:t>
            </a:r>
          </a:p>
        </p:txBody>
      </p:sp>
      <p:graphicFrame>
        <p:nvGraphicFramePr>
          <p:cNvPr id="3" name="Object 2">
            <a:extLst>
              <a:ext uri="{FF2B5EF4-FFF2-40B4-BE49-F238E27FC236}">
                <a16:creationId xmlns:a16="http://schemas.microsoft.com/office/drawing/2014/main" id="{A686DC88-D614-E0BA-F459-90D798D20D1F}"/>
              </a:ext>
            </a:extLst>
          </p:cNvPr>
          <p:cNvGraphicFramePr>
            <a:graphicFrameLocks noChangeAspect="1"/>
          </p:cNvGraphicFramePr>
          <p:nvPr>
            <p:extLst>
              <p:ext uri="{D42A27DB-BD31-4B8C-83A1-F6EECF244321}">
                <p14:modId xmlns:p14="http://schemas.microsoft.com/office/powerpoint/2010/main" val="54854956"/>
              </p:ext>
            </p:extLst>
          </p:nvPr>
        </p:nvGraphicFramePr>
        <p:xfrm>
          <a:off x="1306611" y="986761"/>
          <a:ext cx="6356465" cy="3966787"/>
        </p:xfrm>
        <a:graphic>
          <a:graphicData uri="http://schemas.openxmlformats.org/presentationml/2006/ole">
            <mc:AlternateContent xmlns:mc="http://schemas.openxmlformats.org/markup-compatibility/2006">
              <mc:Choice xmlns:v="urn:schemas-microsoft-com:vml" Requires="v">
                <p:oleObj name="Worksheet" r:id="rId2" imgW="7985737" imgH="4983356" progId="Excel.Sheet.12">
                  <p:embed/>
                </p:oleObj>
              </mc:Choice>
              <mc:Fallback>
                <p:oleObj name="Worksheet" r:id="rId2" imgW="7985737" imgH="4983356" progId="Excel.Sheet.12">
                  <p:embed/>
                  <p:pic>
                    <p:nvPicPr>
                      <p:cNvPr id="3" name="Object 2">
                        <a:extLst>
                          <a:ext uri="{FF2B5EF4-FFF2-40B4-BE49-F238E27FC236}">
                            <a16:creationId xmlns:a16="http://schemas.microsoft.com/office/drawing/2014/main" id="{A686DC88-D614-E0BA-F459-90D798D20D1F}"/>
                          </a:ext>
                        </a:extLst>
                      </p:cNvPr>
                      <p:cNvPicPr/>
                      <p:nvPr/>
                    </p:nvPicPr>
                    <p:blipFill>
                      <a:blip r:embed="rId3"/>
                      <a:stretch>
                        <a:fillRect/>
                      </a:stretch>
                    </p:blipFill>
                    <p:spPr>
                      <a:xfrm>
                        <a:off x="1306611" y="986761"/>
                        <a:ext cx="6356465" cy="3966787"/>
                      </a:xfrm>
                      <a:prstGeom prst="rect">
                        <a:avLst/>
                      </a:prstGeom>
                    </p:spPr>
                  </p:pic>
                </p:oleObj>
              </mc:Fallback>
            </mc:AlternateContent>
          </a:graphicData>
        </a:graphic>
      </p:graphicFrame>
    </p:spTree>
    <p:extLst>
      <p:ext uri="{BB962C8B-B14F-4D97-AF65-F5344CB8AC3E}">
        <p14:creationId xmlns:p14="http://schemas.microsoft.com/office/powerpoint/2010/main" val="191717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7BBE6FA-0DB7-C34A-93BC-71322D339753}"/>
              </a:ext>
            </a:extLst>
          </p:cNvPr>
          <p:cNvSpPr>
            <a:spLocks noGrp="1"/>
          </p:cNvSpPr>
          <p:nvPr>
            <p:ph idx="1"/>
          </p:nvPr>
        </p:nvSpPr>
        <p:spPr>
          <a:xfrm>
            <a:off x="457200" y="1124629"/>
            <a:ext cx="8229600" cy="5006721"/>
          </a:xfrm>
        </p:spPr>
        <p:txBody>
          <a:bodyPr/>
          <a:lstStyle/>
          <a:p>
            <a:pPr marL="0" indent="0">
              <a:buNone/>
            </a:pPr>
            <a:r>
              <a:rPr lang="en-US" sz="1400"/>
              <a:t>The following provides additional information regarding certain non-GAAP measures used in this presentation. A non-GAAP measure is a numerical measure of a company’s performance, financial position, or cash flows that excludes or includes amounts that are normally excluded or included in the most directly comparable measure calculated and presented in accordance with GAAP. While management believes these measures are useful to enhance understanding and comparability of our financial results, these non-GAAP measures should not be considered as substitutes for the most directly comparable GAAP measures. Additional information concerning non-GAAP measures is included in our periodic filings with the Securities and Exchange Commission that are available in the “Investors – SEC Filings” section of CNO’s website, www.CNOinc.com.</a:t>
            </a:r>
          </a:p>
          <a:p>
            <a:endParaRPr lang="en-US" sz="1400"/>
          </a:p>
          <a:p>
            <a:pPr marL="0" indent="0">
              <a:buNone/>
            </a:pPr>
            <a:r>
              <a:rPr lang="en-US" sz="1400" b="1"/>
              <a:t>Operating earnings measures</a:t>
            </a:r>
          </a:p>
          <a:p>
            <a:pPr marL="0" indent="0">
              <a:buNone/>
            </a:pPr>
            <a:r>
              <a:rPr lang="en-US" sz="1400"/>
              <a:t>Management believes that an analysis of net income applicable to common stock before net realized investment gains or losses from sales, impairments and change in allowance for credit losses, net change in market value of investments recognized in earnings, changes in fair value of embedded derivative liabilities and market risk benefits related to our fixed indexed annuities, fair value changes related to the agent deferred compensation plan, loss on extinguishment of debt, changes in the valuation allowance for deferred tax assets and other tax items and other non-operating items consisting primarily of earnings attributable to variable interest entities (“net operating income,” a non-GAAP financial measure) is important to evaluate the financial performance of the Company and is a key measure commonly used in the life insurance industry. Management uses this measure to evaluate performance because the items excluded from net operating income can be affected by events that are unrelated to the Company’s underlying fundamentals.</a:t>
            </a:r>
          </a:p>
        </p:txBody>
      </p:sp>
      <p:sp>
        <p:nvSpPr>
          <p:cNvPr id="3" name="Rectangle 2">
            <a:extLst>
              <a:ext uri="{FF2B5EF4-FFF2-40B4-BE49-F238E27FC236}">
                <a16:creationId xmlns:a16="http://schemas.microsoft.com/office/drawing/2014/main" id="{EED44AD3-0909-ABE4-4D60-6A10E097952A}"/>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Rectangle 3">
            <a:extLst>
              <a:ext uri="{FF2B5EF4-FFF2-40B4-BE49-F238E27FC236}">
                <a16:creationId xmlns:a16="http://schemas.microsoft.com/office/drawing/2014/main" id="{BFE7EA6A-BA38-786E-D749-BC578D84C94D}"/>
              </a:ext>
            </a:extLst>
          </p:cNvPr>
          <p:cNvSpPr/>
          <p:nvPr/>
        </p:nvSpPr>
        <p:spPr>
          <a:xfrm>
            <a:off x="408561" y="311285"/>
            <a:ext cx="8249056" cy="42062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INFORMATION RELATED TO CERTAIN NON-GAAP FINANCIAL MEASURES</a:t>
            </a:r>
          </a:p>
        </p:txBody>
      </p:sp>
    </p:spTree>
    <p:extLst>
      <p:ext uri="{BB962C8B-B14F-4D97-AF65-F5344CB8AC3E}">
        <p14:creationId xmlns:p14="http://schemas.microsoft.com/office/powerpoint/2010/main" val="3462782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500220-6A67-4369-4E0A-4D5D2399393D}"/>
              </a:ext>
            </a:extLst>
          </p:cNvPr>
          <p:cNvSpPr>
            <a:spLocks noGrp="1"/>
          </p:cNvSpPr>
          <p:nvPr>
            <p:ph type="body" sz="quarter" idx="10"/>
          </p:nvPr>
        </p:nvSpPr>
        <p:spPr>
          <a:xfrm>
            <a:off x="457200" y="801842"/>
            <a:ext cx="8229600" cy="384048"/>
          </a:xfrm>
        </p:spPr>
        <p:txBody>
          <a:bodyPr>
            <a:noAutofit/>
          </a:bodyPr>
          <a:lstStyle/>
          <a:p>
            <a:r>
              <a:rPr lang="en-US" b="1" i="1" spc="-10">
                <a:latin typeface="Arial" panose="02020603050405020304" pitchFamily="2"/>
              </a:rPr>
              <a:t>A reconciliation of net income applicable to common stock to net operating income (and related per-share amounts) is as follows:</a:t>
            </a:r>
          </a:p>
          <a:p>
            <a:endParaRPr lang="en-US"/>
          </a:p>
        </p:txBody>
      </p:sp>
      <p:sp>
        <p:nvSpPr>
          <p:cNvPr id="9" name="Text Box 23">
            <a:extLst>
              <a:ext uri="{FF2B5EF4-FFF2-40B4-BE49-F238E27FC236}">
                <a16:creationId xmlns:a16="http://schemas.microsoft.com/office/drawing/2014/main" id="{0183FEF9-F7B4-4815-B3BD-99DF05209AD4}"/>
              </a:ext>
            </a:extLst>
          </p:cNvPr>
          <p:cNvSpPr txBox="1">
            <a:spLocks noChangeArrowheads="1"/>
          </p:cNvSpPr>
          <p:nvPr/>
        </p:nvSpPr>
        <p:spPr bwMode="auto">
          <a:xfrm>
            <a:off x="332069" y="6288447"/>
            <a:ext cx="2286000" cy="215444"/>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i="0">
                <a:latin typeface="Arial" panose="020B0604020202020204" pitchFamily="34" charset="0"/>
              </a:rPr>
              <a:t>(dollars in millions, except per-share amounts)</a:t>
            </a:r>
          </a:p>
        </p:txBody>
      </p:sp>
      <p:sp>
        <p:nvSpPr>
          <p:cNvPr id="2" name="Rectangle 1">
            <a:extLst>
              <a:ext uri="{FF2B5EF4-FFF2-40B4-BE49-F238E27FC236}">
                <a16:creationId xmlns:a16="http://schemas.microsoft.com/office/drawing/2014/main" id="{7C863210-452E-E5A4-C9E4-9ECFC08D5B6D}"/>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Rectangle 2">
            <a:extLst>
              <a:ext uri="{FF2B5EF4-FFF2-40B4-BE49-F238E27FC236}">
                <a16:creationId xmlns:a16="http://schemas.microsoft.com/office/drawing/2014/main" id="{0BB03FF2-FB1C-A52A-29EE-5625D6E862B5}"/>
              </a:ext>
            </a:extLst>
          </p:cNvPr>
          <p:cNvSpPr/>
          <p:nvPr/>
        </p:nvSpPr>
        <p:spPr>
          <a:xfrm>
            <a:off x="408560" y="311285"/>
            <a:ext cx="8268511" cy="42062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INFORMATION RELATED TO CERTAIN NON-GAAP FINANCIAL MEASURES</a:t>
            </a:r>
          </a:p>
        </p:txBody>
      </p:sp>
      <p:graphicFrame>
        <p:nvGraphicFramePr>
          <p:cNvPr id="5" name="Object 4">
            <a:extLst>
              <a:ext uri="{FF2B5EF4-FFF2-40B4-BE49-F238E27FC236}">
                <a16:creationId xmlns:a16="http://schemas.microsoft.com/office/drawing/2014/main" id="{5E9CA597-2464-0242-9506-62A55B7FD527}"/>
              </a:ext>
            </a:extLst>
          </p:cNvPr>
          <p:cNvGraphicFramePr>
            <a:graphicFrameLocks noChangeAspect="1"/>
          </p:cNvGraphicFramePr>
          <p:nvPr>
            <p:extLst>
              <p:ext uri="{D42A27DB-BD31-4B8C-83A1-F6EECF244321}">
                <p14:modId xmlns:p14="http://schemas.microsoft.com/office/powerpoint/2010/main" val="3212935372"/>
              </p:ext>
            </p:extLst>
          </p:nvPr>
        </p:nvGraphicFramePr>
        <p:xfrm>
          <a:off x="465081" y="1506458"/>
          <a:ext cx="8251322" cy="4132341"/>
        </p:xfrm>
        <a:graphic>
          <a:graphicData uri="http://schemas.openxmlformats.org/presentationml/2006/ole">
            <mc:AlternateContent xmlns:mc="http://schemas.openxmlformats.org/markup-compatibility/2006">
              <mc:Choice xmlns:v="urn:schemas-microsoft-com:vml" Requires="v">
                <p:oleObj name="Worksheet" r:id="rId2" imgW="8824139" imgH="4419518" progId="Excel.Sheet.12">
                  <p:embed/>
                </p:oleObj>
              </mc:Choice>
              <mc:Fallback>
                <p:oleObj name="Worksheet" r:id="rId2" imgW="8824139" imgH="4419518" progId="Excel.Sheet.12">
                  <p:embed/>
                  <p:pic>
                    <p:nvPicPr>
                      <p:cNvPr id="5" name="Object 4">
                        <a:extLst>
                          <a:ext uri="{FF2B5EF4-FFF2-40B4-BE49-F238E27FC236}">
                            <a16:creationId xmlns:a16="http://schemas.microsoft.com/office/drawing/2014/main" id="{5E9CA597-2464-0242-9506-62A55B7FD527}"/>
                          </a:ext>
                        </a:extLst>
                      </p:cNvPr>
                      <p:cNvPicPr/>
                      <p:nvPr/>
                    </p:nvPicPr>
                    <p:blipFill>
                      <a:blip r:embed="rId3"/>
                      <a:stretch>
                        <a:fillRect/>
                      </a:stretch>
                    </p:blipFill>
                    <p:spPr>
                      <a:xfrm>
                        <a:off x="465081" y="1506458"/>
                        <a:ext cx="8251322" cy="4132341"/>
                      </a:xfrm>
                      <a:prstGeom prst="rect">
                        <a:avLst/>
                      </a:prstGeom>
                    </p:spPr>
                  </p:pic>
                </p:oleObj>
              </mc:Fallback>
            </mc:AlternateContent>
          </a:graphicData>
        </a:graphic>
      </p:graphicFrame>
    </p:spTree>
    <p:extLst>
      <p:ext uri="{BB962C8B-B14F-4D97-AF65-F5344CB8AC3E}">
        <p14:creationId xmlns:p14="http://schemas.microsoft.com/office/powerpoint/2010/main" val="2896781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399612-FE4B-42E2-9F32-B63D7E3DAFDB}"/>
              </a:ext>
            </a:extLst>
          </p:cNvPr>
          <p:cNvSpPr>
            <a:spLocks noGrp="1"/>
          </p:cNvSpPr>
          <p:nvPr>
            <p:ph type="body" sz="quarter" idx="14"/>
          </p:nvPr>
        </p:nvSpPr>
        <p:spPr/>
        <p:txBody>
          <a:bodyPr>
            <a:noAutofit/>
          </a:bodyPr>
          <a:lstStyle/>
          <a:p>
            <a:r>
              <a:rPr lang="en-US" b="1" i="1" spc="-10">
                <a:latin typeface="Arial" panose="02020603050405020304" pitchFamily="2"/>
              </a:rPr>
              <a:t>A reconciliation of operating income and shares used to calculate basic and diluted operating earnings per share is as follows:</a:t>
            </a:r>
          </a:p>
          <a:p>
            <a:endParaRPr lang="en-US"/>
          </a:p>
        </p:txBody>
      </p:sp>
      <p:sp>
        <p:nvSpPr>
          <p:cNvPr id="6" name="Rectangle 4">
            <a:extLst>
              <a:ext uri="{FF2B5EF4-FFF2-40B4-BE49-F238E27FC236}">
                <a16:creationId xmlns:a16="http://schemas.microsoft.com/office/drawing/2014/main" id="{3C936546-3C2A-4408-A6CD-2BD22B7F7EBA}"/>
              </a:ext>
            </a:extLst>
          </p:cNvPr>
          <p:cNvSpPr txBox="1">
            <a:spLocks noChangeArrowheads="1"/>
          </p:cNvSpPr>
          <p:nvPr/>
        </p:nvSpPr>
        <p:spPr bwMode="auto">
          <a:xfrm>
            <a:off x="457200" y="875912"/>
            <a:ext cx="8414886" cy="2154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0" fontAlgn="base" hangingPunct="0">
              <a:spcBef>
                <a:spcPct val="50000"/>
              </a:spcBef>
              <a:spcAft>
                <a:spcPct val="0"/>
              </a:spcAft>
              <a:buClr>
                <a:srgbClr val="002B5D"/>
              </a:buClr>
              <a:buFont typeface="Wingdings" pitchFamily="2" charset="2"/>
              <a:buChar char="§"/>
              <a:defRPr sz="1800">
                <a:solidFill>
                  <a:srgbClr val="000000"/>
                </a:solidFill>
                <a:latin typeface="+mn-lt"/>
                <a:ea typeface="MS PGothic" pitchFamily="34" charset="-128"/>
                <a:cs typeface="MS PGothic" pitchFamily="34" charset="-128"/>
              </a:defRPr>
            </a:lvl1pPr>
            <a:lvl2pPr marL="461963" indent="-233363" algn="l" rtl="0" eaLnBrk="0" fontAlgn="base" hangingPunct="0">
              <a:spcBef>
                <a:spcPct val="50000"/>
              </a:spcBef>
              <a:spcAft>
                <a:spcPct val="0"/>
              </a:spcAft>
              <a:buFont typeface="Times" pitchFamily="18" charset="0"/>
              <a:buChar char="–"/>
              <a:defRPr sz="1800">
                <a:solidFill>
                  <a:schemeClr val="tx1"/>
                </a:solidFill>
                <a:latin typeface="+mn-lt"/>
                <a:ea typeface="MS PGothic" pitchFamily="34" charset="-128"/>
                <a:cs typeface="Times New Roman" pitchFamily="18" charset="0"/>
              </a:defRPr>
            </a:lvl2pPr>
            <a:lvl3pPr marL="687388" indent="-215900" algn="l" rtl="0" eaLnBrk="0" fontAlgn="base" hangingPunct="0">
              <a:spcBef>
                <a:spcPct val="50000"/>
              </a:spcBef>
              <a:spcAft>
                <a:spcPct val="0"/>
              </a:spcAft>
              <a:buChar char="•"/>
              <a:defRPr sz="1400">
                <a:solidFill>
                  <a:schemeClr val="tx1"/>
                </a:solidFill>
                <a:latin typeface="+mn-lt"/>
                <a:ea typeface="MS PGothic" pitchFamily="34" charset="-128"/>
                <a:cs typeface="Times New Roman" pitchFamily="18" charset="0"/>
              </a:defRPr>
            </a:lvl3pPr>
            <a:lvl4pPr marL="914400" indent="-217488" algn="l" rtl="0" eaLnBrk="0" fontAlgn="base" hangingPunct="0">
              <a:spcBef>
                <a:spcPct val="50000"/>
              </a:spcBef>
              <a:spcAft>
                <a:spcPct val="0"/>
              </a:spcAft>
              <a:buFont typeface="Arial" charset="0"/>
              <a:buChar char="–"/>
              <a:defRPr sz="1400">
                <a:solidFill>
                  <a:schemeClr val="tx1"/>
                </a:solidFill>
                <a:latin typeface="+mn-lt"/>
                <a:ea typeface="MS PGothic" pitchFamily="34" charset="-128"/>
                <a:cs typeface="Times New Roman" pitchFamily="18" charset="0"/>
              </a:defRPr>
            </a:lvl4pPr>
            <a:lvl5pPr marL="1603375" indent="-230188" algn="l" rtl="0" eaLnBrk="0" fontAlgn="base" hangingPunct="0">
              <a:spcBef>
                <a:spcPct val="20000"/>
              </a:spcBef>
              <a:spcAft>
                <a:spcPct val="0"/>
              </a:spcAft>
              <a:buChar char="»"/>
              <a:defRPr sz="1400">
                <a:solidFill>
                  <a:schemeClr val="tx1"/>
                </a:solidFill>
                <a:latin typeface="+mn-lt"/>
                <a:ea typeface="MS PGothic" pitchFamily="34" charset="-128"/>
                <a:cs typeface="Times New Roman" pitchFamily="18" charset="0"/>
              </a:defRPr>
            </a:lvl5pPr>
            <a:lvl6pPr marL="2060575" indent="-230188" algn="l" rtl="0" fontAlgn="base">
              <a:spcBef>
                <a:spcPct val="20000"/>
              </a:spcBef>
              <a:spcAft>
                <a:spcPct val="0"/>
              </a:spcAft>
              <a:buChar char="»"/>
              <a:defRPr sz="1400">
                <a:solidFill>
                  <a:srgbClr val="7F8184"/>
                </a:solidFill>
                <a:latin typeface="+mn-lt"/>
                <a:ea typeface="+mn-ea"/>
                <a:cs typeface="+mn-cs"/>
              </a:defRPr>
            </a:lvl6pPr>
            <a:lvl7pPr marL="2517775" indent="-230188" algn="l" rtl="0" fontAlgn="base">
              <a:spcBef>
                <a:spcPct val="20000"/>
              </a:spcBef>
              <a:spcAft>
                <a:spcPct val="0"/>
              </a:spcAft>
              <a:buChar char="»"/>
              <a:defRPr sz="1400">
                <a:solidFill>
                  <a:srgbClr val="7F8184"/>
                </a:solidFill>
                <a:latin typeface="+mn-lt"/>
                <a:ea typeface="+mn-ea"/>
                <a:cs typeface="+mn-cs"/>
              </a:defRPr>
            </a:lvl7pPr>
            <a:lvl8pPr marL="2974975" indent="-230188" algn="l" rtl="0" fontAlgn="base">
              <a:spcBef>
                <a:spcPct val="20000"/>
              </a:spcBef>
              <a:spcAft>
                <a:spcPct val="0"/>
              </a:spcAft>
              <a:buChar char="»"/>
              <a:defRPr sz="1400">
                <a:solidFill>
                  <a:srgbClr val="7F8184"/>
                </a:solidFill>
                <a:latin typeface="+mn-lt"/>
                <a:ea typeface="+mn-ea"/>
                <a:cs typeface="+mn-cs"/>
              </a:defRPr>
            </a:lvl8pPr>
            <a:lvl9pPr marL="3432175" indent="-230188" algn="l" rtl="0" fontAlgn="base">
              <a:spcBef>
                <a:spcPct val="20000"/>
              </a:spcBef>
              <a:spcAft>
                <a:spcPct val="0"/>
              </a:spcAft>
              <a:buChar char="»"/>
              <a:defRPr sz="1400">
                <a:solidFill>
                  <a:srgbClr val="7F8184"/>
                </a:solidFill>
                <a:latin typeface="+mn-lt"/>
                <a:ea typeface="+mn-ea"/>
                <a:cs typeface="+mn-cs"/>
              </a:defRPr>
            </a:lvl9pPr>
          </a:lstStyle>
          <a:p>
            <a:pPr marL="0" indent="0">
              <a:lnSpc>
                <a:spcPct val="90000"/>
              </a:lnSpc>
              <a:buClrTx/>
              <a:buNone/>
            </a:pPr>
            <a:endParaRPr lang="en-US" sz="1100" kern="0">
              <a:latin typeface="Arial" panose="020B0604020202020204" pitchFamily="34" charset="0"/>
              <a:cs typeface="Arial" panose="020B0604020202020204" pitchFamily="34" charset="0"/>
            </a:endParaRPr>
          </a:p>
        </p:txBody>
      </p:sp>
      <p:sp>
        <p:nvSpPr>
          <p:cNvPr id="9" name="Text Box 23">
            <a:extLst>
              <a:ext uri="{FF2B5EF4-FFF2-40B4-BE49-F238E27FC236}">
                <a16:creationId xmlns:a16="http://schemas.microsoft.com/office/drawing/2014/main" id="{0183FEF9-F7B4-4815-B3BD-99DF05209AD4}"/>
              </a:ext>
            </a:extLst>
          </p:cNvPr>
          <p:cNvSpPr txBox="1">
            <a:spLocks noChangeArrowheads="1"/>
          </p:cNvSpPr>
          <p:nvPr/>
        </p:nvSpPr>
        <p:spPr bwMode="auto">
          <a:xfrm>
            <a:off x="178714" y="6197501"/>
            <a:ext cx="3505200" cy="215444"/>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i="0">
                <a:latin typeface="Arial" panose="020B0604020202020204" pitchFamily="34" charset="0"/>
              </a:rPr>
              <a:t>(dollars in millions, except per-share amounts, and shares in thousands)</a:t>
            </a:r>
          </a:p>
        </p:txBody>
      </p:sp>
      <p:sp>
        <p:nvSpPr>
          <p:cNvPr id="4" name="Rectangle 3">
            <a:extLst>
              <a:ext uri="{FF2B5EF4-FFF2-40B4-BE49-F238E27FC236}">
                <a16:creationId xmlns:a16="http://schemas.microsoft.com/office/drawing/2014/main" id="{341AD5C3-6A73-1CC7-63AC-34D58EC79058}"/>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7018E4DC-34F2-57FE-282E-0A368A5639E4}"/>
              </a:ext>
            </a:extLst>
          </p:cNvPr>
          <p:cNvSpPr/>
          <p:nvPr/>
        </p:nvSpPr>
        <p:spPr>
          <a:xfrm>
            <a:off x="408561" y="311285"/>
            <a:ext cx="8320392" cy="42062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INFORMATION RELATED TO CERTAIN NON-GAAP FINANCIAL MEASURES</a:t>
            </a:r>
          </a:p>
        </p:txBody>
      </p:sp>
      <p:graphicFrame>
        <p:nvGraphicFramePr>
          <p:cNvPr id="2" name="Object 1">
            <a:extLst>
              <a:ext uri="{FF2B5EF4-FFF2-40B4-BE49-F238E27FC236}">
                <a16:creationId xmlns:a16="http://schemas.microsoft.com/office/drawing/2014/main" id="{00252BC1-3534-6A00-0CDB-422D32D737E5}"/>
              </a:ext>
            </a:extLst>
          </p:cNvPr>
          <p:cNvGraphicFramePr>
            <a:graphicFrameLocks noChangeAspect="1"/>
          </p:cNvGraphicFramePr>
          <p:nvPr>
            <p:extLst>
              <p:ext uri="{D42A27DB-BD31-4B8C-83A1-F6EECF244321}">
                <p14:modId xmlns:p14="http://schemas.microsoft.com/office/powerpoint/2010/main" val="3180892734"/>
              </p:ext>
            </p:extLst>
          </p:nvPr>
        </p:nvGraphicFramePr>
        <p:xfrm>
          <a:off x="522288" y="2384425"/>
          <a:ext cx="8099425" cy="2087563"/>
        </p:xfrm>
        <a:graphic>
          <a:graphicData uri="http://schemas.openxmlformats.org/presentationml/2006/ole">
            <mc:AlternateContent xmlns:mc="http://schemas.openxmlformats.org/markup-compatibility/2006">
              <mc:Choice xmlns:v="urn:schemas-microsoft-com:vml" Requires="v">
                <p:oleObj name="Worksheet" r:id="rId3" imgW="8100115" imgH="2087798" progId="Excel.Sheet.12">
                  <p:embed/>
                </p:oleObj>
              </mc:Choice>
              <mc:Fallback>
                <p:oleObj name="Worksheet" r:id="rId3" imgW="8100115" imgH="2087798" progId="Excel.Sheet.12">
                  <p:embed/>
                  <p:pic>
                    <p:nvPicPr>
                      <p:cNvPr id="2" name="Object 1">
                        <a:extLst>
                          <a:ext uri="{FF2B5EF4-FFF2-40B4-BE49-F238E27FC236}">
                            <a16:creationId xmlns:a16="http://schemas.microsoft.com/office/drawing/2014/main" id="{00252BC1-3534-6A00-0CDB-422D32D737E5}"/>
                          </a:ext>
                        </a:extLst>
                      </p:cNvPr>
                      <p:cNvPicPr/>
                      <p:nvPr/>
                    </p:nvPicPr>
                    <p:blipFill>
                      <a:blip r:embed="rId4"/>
                      <a:stretch>
                        <a:fillRect/>
                      </a:stretch>
                    </p:blipFill>
                    <p:spPr>
                      <a:xfrm>
                        <a:off x="522288" y="2384425"/>
                        <a:ext cx="8099425" cy="2087563"/>
                      </a:xfrm>
                      <a:prstGeom prst="rect">
                        <a:avLst/>
                      </a:prstGeom>
                    </p:spPr>
                  </p:pic>
                </p:oleObj>
              </mc:Fallback>
            </mc:AlternateContent>
          </a:graphicData>
        </a:graphic>
      </p:graphicFrame>
    </p:spTree>
    <p:extLst>
      <p:ext uri="{BB962C8B-B14F-4D97-AF65-F5344CB8AC3E}">
        <p14:creationId xmlns:p14="http://schemas.microsoft.com/office/powerpoint/2010/main" val="3322275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C936546-3C2A-4408-A6CD-2BD22B7F7EBA}"/>
              </a:ext>
            </a:extLst>
          </p:cNvPr>
          <p:cNvSpPr txBox="1">
            <a:spLocks noChangeArrowheads="1"/>
          </p:cNvSpPr>
          <p:nvPr/>
        </p:nvSpPr>
        <p:spPr bwMode="auto">
          <a:xfrm>
            <a:off x="557784" y="1125575"/>
            <a:ext cx="8129016" cy="15321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0" fontAlgn="base" hangingPunct="0">
              <a:spcBef>
                <a:spcPct val="50000"/>
              </a:spcBef>
              <a:spcAft>
                <a:spcPct val="0"/>
              </a:spcAft>
              <a:buClr>
                <a:srgbClr val="002B5D"/>
              </a:buClr>
              <a:buFont typeface="Wingdings" pitchFamily="2" charset="2"/>
              <a:buChar char="§"/>
              <a:defRPr sz="1800">
                <a:solidFill>
                  <a:srgbClr val="000000"/>
                </a:solidFill>
                <a:latin typeface="+mn-lt"/>
                <a:ea typeface="MS PGothic" pitchFamily="34" charset="-128"/>
                <a:cs typeface="MS PGothic" pitchFamily="34" charset="-128"/>
              </a:defRPr>
            </a:lvl1pPr>
            <a:lvl2pPr marL="461963" indent="-233363" algn="l" rtl="0" eaLnBrk="0" fontAlgn="base" hangingPunct="0">
              <a:spcBef>
                <a:spcPct val="50000"/>
              </a:spcBef>
              <a:spcAft>
                <a:spcPct val="0"/>
              </a:spcAft>
              <a:buFont typeface="Times" pitchFamily="18" charset="0"/>
              <a:buChar char="–"/>
              <a:defRPr sz="1800">
                <a:solidFill>
                  <a:schemeClr val="tx1"/>
                </a:solidFill>
                <a:latin typeface="+mn-lt"/>
                <a:ea typeface="MS PGothic" pitchFamily="34" charset="-128"/>
                <a:cs typeface="Times New Roman" pitchFamily="18" charset="0"/>
              </a:defRPr>
            </a:lvl2pPr>
            <a:lvl3pPr marL="687388" indent="-215900" algn="l" rtl="0" eaLnBrk="0" fontAlgn="base" hangingPunct="0">
              <a:spcBef>
                <a:spcPct val="50000"/>
              </a:spcBef>
              <a:spcAft>
                <a:spcPct val="0"/>
              </a:spcAft>
              <a:buChar char="•"/>
              <a:defRPr sz="1400">
                <a:solidFill>
                  <a:schemeClr val="tx1"/>
                </a:solidFill>
                <a:latin typeface="+mn-lt"/>
                <a:ea typeface="MS PGothic" pitchFamily="34" charset="-128"/>
                <a:cs typeface="Times New Roman" pitchFamily="18" charset="0"/>
              </a:defRPr>
            </a:lvl3pPr>
            <a:lvl4pPr marL="914400" indent="-217488" algn="l" rtl="0" eaLnBrk="0" fontAlgn="base" hangingPunct="0">
              <a:spcBef>
                <a:spcPct val="50000"/>
              </a:spcBef>
              <a:spcAft>
                <a:spcPct val="0"/>
              </a:spcAft>
              <a:buFont typeface="Arial" charset="0"/>
              <a:buChar char="–"/>
              <a:defRPr sz="1400">
                <a:solidFill>
                  <a:schemeClr val="tx1"/>
                </a:solidFill>
                <a:latin typeface="+mn-lt"/>
                <a:ea typeface="MS PGothic" pitchFamily="34" charset="-128"/>
                <a:cs typeface="Times New Roman" pitchFamily="18" charset="0"/>
              </a:defRPr>
            </a:lvl4pPr>
            <a:lvl5pPr marL="1603375" indent="-230188" algn="l" rtl="0" eaLnBrk="0" fontAlgn="base" hangingPunct="0">
              <a:spcBef>
                <a:spcPct val="20000"/>
              </a:spcBef>
              <a:spcAft>
                <a:spcPct val="0"/>
              </a:spcAft>
              <a:buChar char="»"/>
              <a:defRPr sz="1400">
                <a:solidFill>
                  <a:schemeClr val="tx1"/>
                </a:solidFill>
                <a:latin typeface="+mn-lt"/>
                <a:ea typeface="MS PGothic" pitchFamily="34" charset="-128"/>
                <a:cs typeface="Times New Roman" pitchFamily="18" charset="0"/>
              </a:defRPr>
            </a:lvl5pPr>
            <a:lvl6pPr marL="2060575" indent="-230188" algn="l" rtl="0" fontAlgn="base">
              <a:spcBef>
                <a:spcPct val="20000"/>
              </a:spcBef>
              <a:spcAft>
                <a:spcPct val="0"/>
              </a:spcAft>
              <a:buChar char="»"/>
              <a:defRPr sz="1400">
                <a:solidFill>
                  <a:srgbClr val="7F8184"/>
                </a:solidFill>
                <a:latin typeface="+mn-lt"/>
                <a:ea typeface="+mn-ea"/>
                <a:cs typeface="+mn-cs"/>
              </a:defRPr>
            </a:lvl6pPr>
            <a:lvl7pPr marL="2517775" indent="-230188" algn="l" rtl="0" fontAlgn="base">
              <a:spcBef>
                <a:spcPct val="20000"/>
              </a:spcBef>
              <a:spcAft>
                <a:spcPct val="0"/>
              </a:spcAft>
              <a:buChar char="»"/>
              <a:defRPr sz="1400">
                <a:solidFill>
                  <a:srgbClr val="7F8184"/>
                </a:solidFill>
                <a:latin typeface="+mn-lt"/>
                <a:ea typeface="+mn-ea"/>
                <a:cs typeface="+mn-cs"/>
              </a:defRPr>
            </a:lvl7pPr>
            <a:lvl8pPr marL="2974975" indent="-230188" algn="l" rtl="0" fontAlgn="base">
              <a:spcBef>
                <a:spcPct val="20000"/>
              </a:spcBef>
              <a:spcAft>
                <a:spcPct val="0"/>
              </a:spcAft>
              <a:buChar char="»"/>
              <a:defRPr sz="1400">
                <a:solidFill>
                  <a:srgbClr val="7F8184"/>
                </a:solidFill>
                <a:latin typeface="+mn-lt"/>
                <a:ea typeface="+mn-ea"/>
                <a:cs typeface="+mn-cs"/>
              </a:defRPr>
            </a:lvl8pPr>
            <a:lvl9pPr marL="3432175" indent="-230188" algn="l" rtl="0" fontAlgn="base">
              <a:spcBef>
                <a:spcPct val="20000"/>
              </a:spcBef>
              <a:spcAft>
                <a:spcPct val="0"/>
              </a:spcAft>
              <a:buChar char="»"/>
              <a:defRPr sz="1400">
                <a:solidFill>
                  <a:srgbClr val="7F8184"/>
                </a:solidFill>
                <a:latin typeface="+mn-lt"/>
                <a:ea typeface="+mn-ea"/>
                <a:cs typeface="+mn-cs"/>
              </a:defRPr>
            </a:lvl9pPr>
          </a:lstStyle>
          <a:p>
            <a:pPr marL="0" indent="0">
              <a:spcBef>
                <a:spcPct val="0"/>
              </a:spcBef>
              <a:buNone/>
              <a:tabLst>
                <a:tab pos="133350" algn="l"/>
              </a:tabLst>
            </a:pPr>
            <a:r>
              <a:rPr lang="en-US" sz="1100" b="1">
                <a:latin typeface="Arial" panose="020B0604020202020204" pitchFamily="34" charset="0"/>
                <a:cs typeface="Arial" panose="020B0604020202020204" pitchFamily="34" charset="0"/>
              </a:rPr>
              <a:t>Book value per diluted share</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Book value per diluted share reflects the potential dilution that could occur if outstanding stock options were exercised, restricted stock and performance units were vested, and convertible securities were converted. The dilution from options, restricted shares and performance units is calculated using the treasury stock method. Under this method, we assume the proceeds from the exercise of the options (or the unrecognized compensation expense with respect to restricted stock and performance units) will be used to purchase shares of our common stock at the closing market price on the last day of the period. In addition, the calculation of this non-GAAP measure differs from the corresponding GAAP measure because accumulated other comprehensive income (loss) has been excluded from the value of capital used to determine this measure. Management believes this non-GAAP measure is useful because it removes the volatility that arises from changes in the unrealized appreciation (depreciation) of our investments. </a:t>
            </a:r>
            <a:endParaRPr lang="en-US" sz="2800">
              <a:latin typeface="Arial" panose="020B0604020202020204" pitchFamily="34" charset="0"/>
              <a:cs typeface="Arial" panose="020B0604020202020204" pitchFamily="34" charset="0"/>
            </a:endParaRPr>
          </a:p>
        </p:txBody>
      </p:sp>
      <p:sp>
        <p:nvSpPr>
          <p:cNvPr id="8" name="Rectangle 4">
            <a:extLst>
              <a:ext uri="{FF2B5EF4-FFF2-40B4-BE49-F238E27FC236}">
                <a16:creationId xmlns:a16="http://schemas.microsoft.com/office/drawing/2014/main" id="{40DCF992-EE50-44A2-B42B-950005DE4F35}"/>
              </a:ext>
            </a:extLst>
          </p:cNvPr>
          <p:cNvSpPr txBox="1">
            <a:spLocks noChangeArrowheads="1"/>
          </p:cNvSpPr>
          <p:nvPr/>
        </p:nvSpPr>
        <p:spPr bwMode="auto">
          <a:xfrm>
            <a:off x="557783" y="2862515"/>
            <a:ext cx="8314302" cy="3693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0" fontAlgn="base" hangingPunct="0">
              <a:spcBef>
                <a:spcPct val="50000"/>
              </a:spcBef>
              <a:spcAft>
                <a:spcPct val="0"/>
              </a:spcAft>
              <a:buClr>
                <a:srgbClr val="002B5D"/>
              </a:buClr>
              <a:buFont typeface="Wingdings" pitchFamily="2" charset="2"/>
              <a:buChar char="§"/>
              <a:defRPr sz="1800">
                <a:solidFill>
                  <a:srgbClr val="000000"/>
                </a:solidFill>
                <a:latin typeface="+mn-lt"/>
                <a:ea typeface="MS PGothic" pitchFamily="34" charset="-128"/>
                <a:cs typeface="MS PGothic" pitchFamily="34" charset="-128"/>
              </a:defRPr>
            </a:lvl1pPr>
            <a:lvl2pPr marL="461963" indent="-233363" algn="l" rtl="0" eaLnBrk="0" fontAlgn="base" hangingPunct="0">
              <a:spcBef>
                <a:spcPct val="50000"/>
              </a:spcBef>
              <a:spcAft>
                <a:spcPct val="0"/>
              </a:spcAft>
              <a:buFont typeface="Times" pitchFamily="18" charset="0"/>
              <a:buChar char="–"/>
              <a:defRPr sz="1800">
                <a:solidFill>
                  <a:schemeClr val="tx1"/>
                </a:solidFill>
                <a:latin typeface="+mn-lt"/>
                <a:ea typeface="MS PGothic" pitchFamily="34" charset="-128"/>
                <a:cs typeface="Times New Roman" pitchFamily="18" charset="0"/>
              </a:defRPr>
            </a:lvl2pPr>
            <a:lvl3pPr marL="687388" indent="-215900" algn="l" rtl="0" eaLnBrk="0" fontAlgn="base" hangingPunct="0">
              <a:spcBef>
                <a:spcPct val="50000"/>
              </a:spcBef>
              <a:spcAft>
                <a:spcPct val="0"/>
              </a:spcAft>
              <a:buChar char="•"/>
              <a:defRPr sz="1400">
                <a:solidFill>
                  <a:schemeClr val="tx1"/>
                </a:solidFill>
                <a:latin typeface="+mn-lt"/>
                <a:ea typeface="MS PGothic" pitchFamily="34" charset="-128"/>
                <a:cs typeface="Times New Roman" pitchFamily="18" charset="0"/>
              </a:defRPr>
            </a:lvl3pPr>
            <a:lvl4pPr marL="914400" indent="-217488" algn="l" rtl="0" eaLnBrk="0" fontAlgn="base" hangingPunct="0">
              <a:spcBef>
                <a:spcPct val="50000"/>
              </a:spcBef>
              <a:spcAft>
                <a:spcPct val="0"/>
              </a:spcAft>
              <a:buFont typeface="Arial" charset="0"/>
              <a:buChar char="–"/>
              <a:defRPr sz="1400">
                <a:solidFill>
                  <a:schemeClr val="tx1"/>
                </a:solidFill>
                <a:latin typeface="+mn-lt"/>
                <a:ea typeface="MS PGothic" pitchFamily="34" charset="-128"/>
                <a:cs typeface="Times New Roman" pitchFamily="18" charset="0"/>
              </a:defRPr>
            </a:lvl4pPr>
            <a:lvl5pPr marL="1603375" indent="-230188" algn="l" rtl="0" eaLnBrk="0" fontAlgn="base" hangingPunct="0">
              <a:spcBef>
                <a:spcPct val="20000"/>
              </a:spcBef>
              <a:spcAft>
                <a:spcPct val="0"/>
              </a:spcAft>
              <a:buChar char="»"/>
              <a:defRPr sz="1400">
                <a:solidFill>
                  <a:schemeClr val="tx1"/>
                </a:solidFill>
                <a:latin typeface="+mn-lt"/>
                <a:ea typeface="MS PGothic" pitchFamily="34" charset="-128"/>
                <a:cs typeface="Times New Roman" pitchFamily="18" charset="0"/>
              </a:defRPr>
            </a:lvl5pPr>
            <a:lvl6pPr marL="2060575" indent="-230188" algn="l" rtl="0" fontAlgn="base">
              <a:spcBef>
                <a:spcPct val="20000"/>
              </a:spcBef>
              <a:spcAft>
                <a:spcPct val="0"/>
              </a:spcAft>
              <a:buChar char="»"/>
              <a:defRPr sz="1400">
                <a:solidFill>
                  <a:srgbClr val="7F8184"/>
                </a:solidFill>
                <a:latin typeface="+mn-lt"/>
                <a:ea typeface="+mn-ea"/>
                <a:cs typeface="+mn-cs"/>
              </a:defRPr>
            </a:lvl6pPr>
            <a:lvl7pPr marL="2517775" indent="-230188" algn="l" rtl="0" fontAlgn="base">
              <a:spcBef>
                <a:spcPct val="20000"/>
              </a:spcBef>
              <a:spcAft>
                <a:spcPct val="0"/>
              </a:spcAft>
              <a:buChar char="»"/>
              <a:defRPr sz="1400">
                <a:solidFill>
                  <a:srgbClr val="7F8184"/>
                </a:solidFill>
                <a:latin typeface="+mn-lt"/>
                <a:ea typeface="+mn-ea"/>
                <a:cs typeface="+mn-cs"/>
              </a:defRPr>
            </a:lvl7pPr>
            <a:lvl8pPr marL="2974975" indent="-230188" algn="l" rtl="0" fontAlgn="base">
              <a:spcBef>
                <a:spcPct val="20000"/>
              </a:spcBef>
              <a:spcAft>
                <a:spcPct val="0"/>
              </a:spcAft>
              <a:buChar char="»"/>
              <a:defRPr sz="1400">
                <a:solidFill>
                  <a:srgbClr val="7F8184"/>
                </a:solidFill>
                <a:latin typeface="+mn-lt"/>
                <a:ea typeface="+mn-ea"/>
                <a:cs typeface="+mn-cs"/>
              </a:defRPr>
            </a:lvl8pPr>
            <a:lvl9pPr marL="3432175" indent="-230188" algn="l" rtl="0" fontAlgn="base">
              <a:spcBef>
                <a:spcPct val="20000"/>
              </a:spcBef>
              <a:spcAft>
                <a:spcPct val="0"/>
              </a:spcAft>
              <a:buChar char="»"/>
              <a:defRPr sz="1400">
                <a:solidFill>
                  <a:srgbClr val="7F8184"/>
                </a:solidFill>
                <a:latin typeface="+mn-lt"/>
                <a:ea typeface="+mn-ea"/>
                <a:cs typeface="+mn-cs"/>
              </a:defRPr>
            </a:lvl9pPr>
          </a:lstStyle>
          <a:p>
            <a:pPr marL="0" indent="0">
              <a:lnSpc>
                <a:spcPct val="90000"/>
              </a:lnSpc>
              <a:buClrTx/>
              <a:buNone/>
            </a:pPr>
            <a:r>
              <a:rPr lang="en-US" sz="1100" kern="0">
                <a:latin typeface="Arial" panose="020B0604020202020204" pitchFamily="34" charset="0"/>
                <a:cs typeface="Arial" panose="020B0604020202020204" pitchFamily="34" charset="0"/>
              </a:rPr>
              <a:t>A reconciliation from book value per share to book value per diluted share, excluding accumulated other comprehensive income (loss) is as follows:</a:t>
            </a:r>
          </a:p>
        </p:txBody>
      </p:sp>
      <p:sp>
        <p:nvSpPr>
          <p:cNvPr id="10" name="Text Box 23">
            <a:extLst>
              <a:ext uri="{FF2B5EF4-FFF2-40B4-BE49-F238E27FC236}">
                <a16:creationId xmlns:a16="http://schemas.microsoft.com/office/drawing/2014/main" id="{4E3C85A0-0400-4D26-82F5-94B07DB40296}"/>
              </a:ext>
            </a:extLst>
          </p:cNvPr>
          <p:cNvSpPr txBox="1">
            <a:spLocks noChangeArrowheads="1"/>
          </p:cNvSpPr>
          <p:nvPr/>
        </p:nvSpPr>
        <p:spPr bwMode="auto">
          <a:xfrm>
            <a:off x="477915" y="6161581"/>
            <a:ext cx="3505200" cy="215444"/>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i="0">
                <a:latin typeface="Arial" panose="020B0604020202020204" pitchFamily="34" charset="0"/>
              </a:rPr>
              <a:t>(dollars in millions, except share and per-share amounts)</a:t>
            </a:r>
          </a:p>
        </p:txBody>
      </p:sp>
      <p:sp>
        <p:nvSpPr>
          <p:cNvPr id="2" name="Rectangle 1">
            <a:extLst>
              <a:ext uri="{FF2B5EF4-FFF2-40B4-BE49-F238E27FC236}">
                <a16:creationId xmlns:a16="http://schemas.microsoft.com/office/drawing/2014/main" id="{D4787BAC-346A-179C-3580-46429107B75C}"/>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Rectangle 2">
            <a:extLst>
              <a:ext uri="{FF2B5EF4-FFF2-40B4-BE49-F238E27FC236}">
                <a16:creationId xmlns:a16="http://schemas.microsoft.com/office/drawing/2014/main" id="{CD7E6C81-B378-C674-B33A-3245C85582CF}"/>
              </a:ext>
            </a:extLst>
          </p:cNvPr>
          <p:cNvSpPr/>
          <p:nvPr/>
        </p:nvSpPr>
        <p:spPr>
          <a:xfrm>
            <a:off x="408560" y="311286"/>
            <a:ext cx="8326877" cy="421532"/>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INFORMATION RELATED TO CERTAIN NON-GAAP FINANCIAL MEASURES</a:t>
            </a:r>
          </a:p>
        </p:txBody>
      </p:sp>
      <p:graphicFrame>
        <p:nvGraphicFramePr>
          <p:cNvPr id="4" name="Object 3">
            <a:extLst>
              <a:ext uri="{FF2B5EF4-FFF2-40B4-BE49-F238E27FC236}">
                <a16:creationId xmlns:a16="http://schemas.microsoft.com/office/drawing/2014/main" id="{A86E5AA5-BCDA-E89E-AA43-2CFA2207CB47}"/>
              </a:ext>
            </a:extLst>
          </p:cNvPr>
          <p:cNvGraphicFramePr>
            <a:graphicFrameLocks noChangeAspect="1"/>
          </p:cNvGraphicFramePr>
          <p:nvPr>
            <p:extLst>
              <p:ext uri="{D42A27DB-BD31-4B8C-83A1-F6EECF244321}">
                <p14:modId xmlns:p14="http://schemas.microsoft.com/office/powerpoint/2010/main" val="2588370624"/>
              </p:ext>
            </p:extLst>
          </p:nvPr>
        </p:nvGraphicFramePr>
        <p:xfrm>
          <a:off x="737513" y="3549719"/>
          <a:ext cx="7721600" cy="2139950"/>
        </p:xfrm>
        <a:graphic>
          <a:graphicData uri="http://schemas.openxmlformats.org/presentationml/2006/ole">
            <mc:AlternateContent xmlns:mc="http://schemas.openxmlformats.org/markup-compatibility/2006">
              <mc:Choice xmlns:v="urn:schemas-microsoft-com:vml" Requires="v">
                <p:oleObj name="Worksheet" r:id="rId2" imgW="9258332" imgH="2560444" progId="Excel.Sheet.12">
                  <p:embed/>
                </p:oleObj>
              </mc:Choice>
              <mc:Fallback>
                <p:oleObj name="Worksheet" r:id="rId2" imgW="9258332" imgH="2560444" progId="Excel.Sheet.12">
                  <p:embed/>
                  <p:pic>
                    <p:nvPicPr>
                      <p:cNvPr id="4" name="Object 3">
                        <a:extLst>
                          <a:ext uri="{FF2B5EF4-FFF2-40B4-BE49-F238E27FC236}">
                            <a16:creationId xmlns:a16="http://schemas.microsoft.com/office/drawing/2014/main" id="{A86E5AA5-BCDA-E89E-AA43-2CFA2207CB47}"/>
                          </a:ext>
                        </a:extLst>
                      </p:cNvPr>
                      <p:cNvPicPr/>
                      <p:nvPr/>
                    </p:nvPicPr>
                    <p:blipFill>
                      <a:blip r:embed="rId3"/>
                      <a:stretch>
                        <a:fillRect/>
                      </a:stretch>
                    </p:blipFill>
                    <p:spPr>
                      <a:xfrm>
                        <a:off x="737513" y="3549719"/>
                        <a:ext cx="7721600" cy="2139950"/>
                      </a:xfrm>
                      <a:prstGeom prst="rect">
                        <a:avLst/>
                      </a:prstGeom>
                    </p:spPr>
                  </p:pic>
                </p:oleObj>
              </mc:Fallback>
            </mc:AlternateContent>
          </a:graphicData>
        </a:graphic>
      </p:graphicFrame>
    </p:spTree>
    <p:extLst>
      <p:ext uri="{BB962C8B-B14F-4D97-AF65-F5344CB8AC3E}">
        <p14:creationId xmlns:p14="http://schemas.microsoft.com/office/powerpoint/2010/main" val="1505070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C936546-3C2A-4408-A6CD-2BD22B7F7EBA}"/>
              </a:ext>
            </a:extLst>
          </p:cNvPr>
          <p:cNvSpPr txBox="1">
            <a:spLocks noChangeArrowheads="1"/>
          </p:cNvSpPr>
          <p:nvPr/>
        </p:nvSpPr>
        <p:spPr bwMode="auto">
          <a:xfrm>
            <a:off x="529936" y="875911"/>
            <a:ext cx="8342150" cy="53066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0" fontAlgn="base" hangingPunct="0">
              <a:spcBef>
                <a:spcPct val="50000"/>
              </a:spcBef>
              <a:spcAft>
                <a:spcPct val="0"/>
              </a:spcAft>
              <a:buClr>
                <a:srgbClr val="002B5D"/>
              </a:buClr>
              <a:buFont typeface="Wingdings" pitchFamily="2" charset="2"/>
              <a:buChar char="§"/>
              <a:defRPr sz="1800">
                <a:solidFill>
                  <a:srgbClr val="000000"/>
                </a:solidFill>
                <a:latin typeface="+mn-lt"/>
                <a:ea typeface="MS PGothic" pitchFamily="34" charset="-128"/>
                <a:cs typeface="MS PGothic" pitchFamily="34" charset="-128"/>
              </a:defRPr>
            </a:lvl1pPr>
            <a:lvl2pPr marL="461963" indent="-233363" algn="l" rtl="0" eaLnBrk="0" fontAlgn="base" hangingPunct="0">
              <a:spcBef>
                <a:spcPct val="50000"/>
              </a:spcBef>
              <a:spcAft>
                <a:spcPct val="0"/>
              </a:spcAft>
              <a:buFont typeface="Times" pitchFamily="18" charset="0"/>
              <a:buChar char="–"/>
              <a:defRPr sz="1800">
                <a:solidFill>
                  <a:schemeClr val="tx1"/>
                </a:solidFill>
                <a:latin typeface="+mn-lt"/>
                <a:ea typeface="MS PGothic" pitchFamily="34" charset="-128"/>
                <a:cs typeface="Times New Roman" pitchFamily="18" charset="0"/>
              </a:defRPr>
            </a:lvl2pPr>
            <a:lvl3pPr marL="687388" indent="-215900" algn="l" rtl="0" eaLnBrk="0" fontAlgn="base" hangingPunct="0">
              <a:spcBef>
                <a:spcPct val="50000"/>
              </a:spcBef>
              <a:spcAft>
                <a:spcPct val="0"/>
              </a:spcAft>
              <a:buChar char="•"/>
              <a:defRPr sz="1400">
                <a:solidFill>
                  <a:schemeClr val="tx1"/>
                </a:solidFill>
                <a:latin typeface="+mn-lt"/>
                <a:ea typeface="MS PGothic" pitchFamily="34" charset="-128"/>
                <a:cs typeface="Times New Roman" pitchFamily="18" charset="0"/>
              </a:defRPr>
            </a:lvl3pPr>
            <a:lvl4pPr marL="914400" indent="-217488" algn="l" rtl="0" eaLnBrk="0" fontAlgn="base" hangingPunct="0">
              <a:spcBef>
                <a:spcPct val="50000"/>
              </a:spcBef>
              <a:spcAft>
                <a:spcPct val="0"/>
              </a:spcAft>
              <a:buFont typeface="Arial" charset="0"/>
              <a:buChar char="–"/>
              <a:defRPr sz="1400">
                <a:solidFill>
                  <a:schemeClr val="tx1"/>
                </a:solidFill>
                <a:latin typeface="+mn-lt"/>
                <a:ea typeface="MS PGothic" pitchFamily="34" charset="-128"/>
                <a:cs typeface="Times New Roman" pitchFamily="18" charset="0"/>
              </a:defRPr>
            </a:lvl4pPr>
            <a:lvl5pPr marL="1603375" indent="-230188" algn="l" rtl="0" eaLnBrk="0" fontAlgn="base" hangingPunct="0">
              <a:spcBef>
                <a:spcPct val="20000"/>
              </a:spcBef>
              <a:spcAft>
                <a:spcPct val="0"/>
              </a:spcAft>
              <a:buChar char="»"/>
              <a:defRPr sz="1400">
                <a:solidFill>
                  <a:schemeClr val="tx1"/>
                </a:solidFill>
                <a:latin typeface="+mn-lt"/>
                <a:ea typeface="MS PGothic" pitchFamily="34" charset="-128"/>
                <a:cs typeface="Times New Roman" pitchFamily="18" charset="0"/>
              </a:defRPr>
            </a:lvl5pPr>
            <a:lvl6pPr marL="2060575" indent="-230188" algn="l" rtl="0" fontAlgn="base">
              <a:spcBef>
                <a:spcPct val="20000"/>
              </a:spcBef>
              <a:spcAft>
                <a:spcPct val="0"/>
              </a:spcAft>
              <a:buChar char="»"/>
              <a:defRPr sz="1400">
                <a:solidFill>
                  <a:srgbClr val="7F8184"/>
                </a:solidFill>
                <a:latin typeface="+mn-lt"/>
                <a:ea typeface="+mn-ea"/>
                <a:cs typeface="+mn-cs"/>
              </a:defRPr>
            </a:lvl6pPr>
            <a:lvl7pPr marL="2517775" indent="-230188" algn="l" rtl="0" fontAlgn="base">
              <a:spcBef>
                <a:spcPct val="20000"/>
              </a:spcBef>
              <a:spcAft>
                <a:spcPct val="0"/>
              </a:spcAft>
              <a:buChar char="»"/>
              <a:defRPr sz="1400">
                <a:solidFill>
                  <a:srgbClr val="7F8184"/>
                </a:solidFill>
                <a:latin typeface="+mn-lt"/>
                <a:ea typeface="+mn-ea"/>
                <a:cs typeface="+mn-cs"/>
              </a:defRPr>
            </a:lvl7pPr>
            <a:lvl8pPr marL="2974975" indent="-230188" algn="l" rtl="0" fontAlgn="base">
              <a:spcBef>
                <a:spcPct val="20000"/>
              </a:spcBef>
              <a:spcAft>
                <a:spcPct val="0"/>
              </a:spcAft>
              <a:buChar char="»"/>
              <a:defRPr sz="1400">
                <a:solidFill>
                  <a:srgbClr val="7F8184"/>
                </a:solidFill>
                <a:latin typeface="+mn-lt"/>
                <a:ea typeface="+mn-ea"/>
                <a:cs typeface="+mn-cs"/>
              </a:defRPr>
            </a:lvl8pPr>
            <a:lvl9pPr marL="3432175" indent="-230188" algn="l" rtl="0" fontAlgn="base">
              <a:spcBef>
                <a:spcPct val="20000"/>
              </a:spcBef>
              <a:spcAft>
                <a:spcPct val="0"/>
              </a:spcAft>
              <a:buChar char="»"/>
              <a:defRPr sz="1400">
                <a:solidFill>
                  <a:srgbClr val="7F8184"/>
                </a:solidFill>
                <a:latin typeface="+mn-lt"/>
                <a:ea typeface="+mn-ea"/>
                <a:cs typeface="+mn-cs"/>
              </a:defRPr>
            </a:lvl9pPr>
          </a:lstStyle>
          <a:p>
            <a:pPr marL="0" indent="0">
              <a:spcBef>
                <a:spcPct val="0"/>
              </a:spcBef>
              <a:buNone/>
              <a:tabLst>
                <a:tab pos="133350" algn="l"/>
              </a:tabLst>
            </a:pPr>
            <a:r>
              <a:rPr lang="en-US" sz="1200" b="1">
                <a:latin typeface="Arial" panose="020B0604020202020204" pitchFamily="34" charset="0"/>
                <a:cs typeface="Arial" panose="020B0604020202020204" pitchFamily="34" charset="0"/>
              </a:rPr>
              <a:t>Operating return measures</a:t>
            </a:r>
          </a:p>
          <a:p>
            <a:pPr marL="0" indent="0">
              <a:spcBef>
                <a:spcPct val="0"/>
              </a:spcBef>
              <a:buNone/>
              <a:tabLst>
                <a:tab pos="133350" algn="l"/>
              </a:tabLst>
            </a:pPr>
            <a:r>
              <a:rPr lang="en-US" sz="1200">
                <a:latin typeface="Arial" panose="020B0604020202020204" pitchFamily="34" charset="0"/>
                <a:cs typeface="Arial" panose="020B0604020202020204" pitchFamily="34" charset="0"/>
              </a:rPr>
              <a:t>Management believes that an analysis of net income applicable to common stock before net realized investment gains or losses from sales, impairments and change in allowance for credit losses, net change in market value of investments recognized in earnings, changes in fair value of embedded derivative liabilities and market risk benefits related to our fixed indexed annuities, fair value changes related to the agent deferred compensation plan, changes in the valuation allowance for deferred tax assets and other tax items, loss on extinguishment of debt and other non-operating items consisting primarily of earnings attributable to variable interest entities (“net operating income,” a non-GAAP financial measure) is important to evaluate the financial performance of the Company and is a key measure commonly used in the life insurance industry. Management uses this measure to evaluate performance because the items excluded from net operating income can be affected by events that are unrelated to the Company’s underlying fundamentals. </a:t>
            </a:r>
          </a:p>
          <a:p>
            <a:pPr marL="0" indent="0">
              <a:spcBef>
                <a:spcPct val="0"/>
              </a:spcBef>
              <a:buNone/>
              <a:tabLst>
                <a:tab pos="133350" algn="l"/>
              </a:tabLst>
            </a:pPr>
            <a:endParaRPr lang="en-US" sz="1200">
              <a:latin typeface="Arial" panose="020B0604020202020204" pitchFamily="34" charset="0"/>
              <a:cs typeface="Arial" panose="020B0604020202020204" pitchFamily="34" charset="0"/>
            </a:endParaRPr>
          </a:p>
          <a:p>
            <a:pPr marL="0" indent="0">
              <a:spcBef>
                <a:spcPct val="0"/>
              </a:spcBef>
              <a:buNone/>
              <a:tabLst>
                <a:tab pos="133350" algn="l"/>
              </a:tabLst>
            </a:pPr>
            <a:r>
              <a:rPr lang="en-US" sz="1200">
                <a:latin typeface="Arial" panose="020B0604020202020204" pitchFamily="34" charset="0"/>
                <a:cs typeface="Arial" panose="020B0604020202020204" pitchFamily="34" charset="0"/>
              </a:rPr>
              <a:t>Management also believes that an operating return, excluding significant items, is important as the impact of these items enhances the understanding of our operating results.</a:t>
            </a:r>
          </a:p>
          <a:p>
            <a:pPr marL="0" indent="0">
              <a:spcBef>
                <a:spcPct val="0"/>
              </a:spcBef>
              <a:buNone/>
              <a:tabLst>
                <a:tab pos="133350" algn="l"/>
              </a:tabLst>
            </a:pPr>
            <a:endParaRPr lang="en-US" sz="1200">
              <a:latin typeface="Arial" panose="020B0604020202020204" pitchFamily="34" charset="0"/>
              <a:cs typeface="Arial" panose="020B0604020202020204" pitchFamily="34" charset="0"/>
            </a:endParaRPr>
          </a:p>
          <a:p>
            <a:pPr marL="0" indent="0">
              <a:spcBef>
                <a:spcPct val="0"/>
              </a:spcBef>
              <a:buNone/>
              <a:tabLst>
                <a:tab pos="133350" algn="l"/>
              </a:tabLst>
            </a:pPr>
            <a:r>
              <a:rPr lang="en-US" sz="1200">
                <a:latin typeface="Arial" panose="020B0604020202020204" pitchFamily="34" charset="0"/>
                <a:cs typeface="Arial" panose="020B0604020202020204" pitchFamily="34" charset="0"/>
              </a:rPr>
              <a:t>This non-GAAP financial measure also differs from return on equity because accumulated other comprehensive income (loss) has been excluded from the value of equity used to determine this ratio. Management believes this non-GAAP financial measure is useful because it removes the volatility that arises from changes in accumulated other comprehensive income (loss). Such volatility is often caused by changes in the estimated fair value of our investment portfolio resulting from changes in general market interest rates rather than the business decisions made by management. </a:t>
            </a:r>
          </a:p>
          <a:p>
            <a:pPr marL="0" indent="0">
              <a:spcBef>
                <a:spcPct val="0"/>
              </a:spcBef>
              <a:buNone/>
              <a:tabLst>
                <a:tab pos="133350" algn="l"/>
              </a:tabLst>
            </a:pPr>
            <a:endParaRPr lang="en-US" sz="1200">
              <a:latin typeface="Arial" panose="020B0604020202020204" pitchFamily="34" charset="0"/>
              <a:cs typeface="Arial" panose="020B0604020202020204" pitchFamily="34" charset="0"/>
            </a:endParaRPr>
          </a:p>
          <a:p>
            <a:pPr marL="0" indent="0">
              <a:spcBef>
                <a:spcPct val="0"/>
              </a:spcBef>
              <a:buNone/>
              <a:tabLst>
                <a:tab pos="133350" algn="l"/>
              </a:tabLst>
            </a:pPr>
            <a:r>
              <a:rPr lang="en-US" sz="1200">
                <a:latin typeface="Arial" panose="020B0604020202020204" pitchFamily="34" charset="0"/>
                <a:cs typeface="Arial" panose="020B0604020202020204" pitchFamily="34" charset="0"/>
              </a:rPr>
              <a:t>In addition, our equity includes the value of significant net operating loss carryforwards (included in income tax assets). In accordance with GAAP, these assets are not discounted, and accordingly will not provide a return to shareholders (until after it is realized as a reduction to taxes that would otherwise be paid). Management believes that excluding this value from the equity component of this measure enhances the understanding of the effect these non-discounted assets have on operating returns and the comparability of these measures from period-to-period. Operating return measures are used in measuring the performance of our business units and are used as a basis for incentive compensation.</a:t>
            </a:r>
          </a:p>
        </p:txBody>
      </p:sp>
      <p:sp>
        <p:nvSpPr>
          <p:cNvPr id="2" name="Rectangle 1">
            <a:extLst>
              <a:ext uri="{FF2B5EF4-FFF2-40B4-BE49-F238E27FC236}">
                <a16:creationId xmlns:a16="http://schemas.microsoft.com/office/drawing/2014/main" id="{5BD61849-E58D-9B41-0F08-BE59B4902755}"/>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Rectangle 2">
            <a:extLst>
              <a:ext uri="{FF2B5EF4-FFF2-40B4-BE49-F238E27FC236}">
                <a16:creationId xmlns:a16="http://schemas.microsoft.com/office/drawing/2014/main" id="{73BD47E8-D2C0-F118-A97B-6EA17C74DF79}"/>
              </a:ext>
            </a:extLst>
          </p:cNvPr>
          <p:cNvSpPr/>
          <p:nvPr/>
        </p:nvSpPr>
        <p:spPr>
          <a:xfrm>
            <a:off x="408561" y="311285"/>
            <a:ext cx="8223116" cy="42062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INFORMATION RELATED TO CERTAIN NON-GAAP FINANCIAL MEASURES</a:t>
            </a:r>
          </a:p>
        </p:txBody>
      </p:sp>
    </p:spTree>
    <p:extLst>
      <p:ext uri="{BB962C8B-B14F-4D97-AF65-F5344CB8AC3E}">
        <p14:creationId xmlns:p14="http://schemas.microsoft.com/office/powerpoint/2010/main" val="2982060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C936546-3C2A-4408-A6CD-2BD22B7F7EBA}"/>
              </a:ext>
            </a:extLst>
          </p:cNvPr>
          <p:cNvSpPr txBox="1">
            <a:spLocks noChangeArrowheads="1"/>
          </p:cNvSpPr>
          <p:nvPr/>
        </p:nvSpPr>
        <p:spPr bwMode="auto">
          <a:xfrm>
            <a:off x="533400" y="875912"/>
            <a:ext cx="8229600" cy="6480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0" fontAlgn="base" hangingPunct="0">
              <a:spcBef>
                <a:spcPct val="50000"/>
              </a:spcBef>
              <a:spcAft>
                <a:spcPct val="0"/>
              </a:spcAft>
              <a:buClr>
                <a:srgbClr val="002B5D"/>
              </a:buClr>
              <a:buFont typeface="Wingdings" pitchFamily="2" charset="2"/>
              <a:buChar char="§"/>
              <a:defRPr sz="1800">
                <a:solidFill>
                  <a:srgbClr val="000000"/>
                </a:solidFill>
                <a:latin typeface="+mn-lt"/>
                <a:ea typeface="MS PGothic" pitchFamily="34" charset="-128"/>
                <a:cs typeface="MS PGothic" pitchFamily="34" charset="-128"/>
              </a:defRPr>
            </a:lvl1pPr>
            <a:lvl2pPr marL="461963" indent="-233363" algn="l" rtl="0" eaLnBrk="0" fontAlgn="base" hangingPunct="0">
              <a:spcBef>
                <a:spcPct val="50000"/>
              </a:spcBef>
              <a:spcAft>
                <a:spcPct val="0"/>
              </a:spcAft>
              <a:buFont typeface="Times" pitchFamily="18" charset="0"/>
              <a:buChar char="–"/>
              <a:defRPr sz="1800">
                <a:solidFill>
                  <a:schemeClr val="tx1"/>
                </a:solidFill>
                <a:latin typeface="+mn-lt"/>
                <a:ea typeface="MS PGothic" pitchFamily="34" charset="-128"/>
                <a:cs typeface="Times New Roman" pitchFamily="18" charset="0"/>
              </a:defRPr>
            </a:lvl2pPr>
            <a:lvl3pPr marL="687388" indent="-215900" algn="l" rtl="0" eaLnBrk="0" fontAlgn="base" hangingPunct="0">
              <a:spcBef>
                <a:spcPct val="50000"/>
              </a:spcBef>
              <a:spcAft>
                <a:spcPct val="0"/>
              </a:spcAft>
              <a:buChar char="•"/>
              <a:defRPr sz="1400">
                <a:solidFill>
                  <a:schemeClr val="tx1"/>
                </a:solidFill>
                <a:latin typeface="+mn-lt"/>
                <a:ea typeface="MS PGothic" pitchFamily="34" charset="-128"/>
                <a:cs typeface="Times New Roman" pitchFamily="18" charset="0"/>
              </a:defRPr>
            </a:lvl3pPr>
            <a:lvl4pPr marL="914400" indent="-217488" algn="l" rtl="0" eaLnBrk="0" fontAlgn="base" hangingPunct="0">
              <a:spcBef>
                <a:spcPct val="50000"/>
              </a:spcBef>
              <a:spcAft>
                <a:spcPct val="0"/>
              </a:spcAft>
              <a:buFont typeface="Arial" charset="0"/>
              <a:buChar char="–"/>
              <a:defRPr sz="1400">
                <a:solidFill>
                  <a:schemeClr val="tx1"/>
                </a:solidFill>
                <a:latin typeface="+mn-lt"/>
                <a:ea typeface="MS PGothic" pitchFamily="34" charset="-128"/>
                <a:cs typeface="Times New Roman" pitchFamily="18" charset="0"/>
              </a:defRPr>
            </a:lvl4pPr>
            <a:lvl5pPr marL="1603375" indent="-230188" algn="l" rtl="0" eaLnBrk="0" fontAlgn="base" hangingPunct="0">
              <a:spcBef>
                <a:spcPct val="20000"/>
              </a:spcBef>
              <a:spcAft>
                <a:spcPct val="0"/>
              </a:spcAft>
              <a:buChar char="»"/>
              <a:defRPr sz="1400">
                <a:solidFill>
                  <a:schemeClr val="tx1"/>
                </a:solidFill>
                <a:latin typeface="+mn-lt"/>
                <a:ea typeface="MS PGothic" pitchFamily="34" charset="-128"/>
                <a:cs typeface="Times New Roman" pitchFamily="18" charset="0"/>
              </a:defRPr>
            </a:lvl5pPr>
            <a:lvl6pPr marL="2060575" indent="-230188" algn="l" rtl="0" fontAlgn="base">
              <a:spcBef>
                <a:spcPct val="20000"/>
              </a:spcBef>
              <a:spcAft>
                <a:spcPct val="0"/>
              </a:spcAft>
              <a:buChar char="»"/>
              <a:defRPr sz="1400">
                <a:solidFill>
                  <a:srgbClr val="7F8184"/>
                </a:solidFill>
                <a:latin typeface="+mn-lt"/>
                <a:ea typeface="+mn-ea"/>
                <a:cs typeface="+mn-cs"/>
              </a:defRPr>
            </a:lvl6pPr>
            <a:lvl7pPr marL="2517775" indent="-230188" algn="l" rtl="0" fontAlgn="base">
              <a:spcBef>
                <a:spcPct val="20000"/>
              </a:spcBef>
              <a:spcAft>
                <a:spcPct val="0"/>
              </a:spcAft>
              <a:buChar char="»"/>
              <a:defRPr sz="1400">
                <a:solidFill>
                  <a:srgbClr val="7F8184"/>
                </a:solidFill>
                <a:latin typeface="+mn-lt"/>
                <a:ea typeface="+mn-ea"/>
                <a:cs typeface="+mn-cs"/>
              </a:defRPr>
            </a:lvl7pPr>
            <a:lvl8pPr marL="2974975" indent="-230188" algn="l" rtl="0" fontAlgn="base">
              <a:spcBef>
                <a:spcPct val="20000"/>
              </a:spcBef>
              <a:spcAft>
                <a:spcPct val="0"/>
              </a:spcAft>
              <a:buChar char="»"/>
              <a:defRPr sz="1400">
                <a:solidFill>
                  <a:srgbClr val="7F8184"/>
                </a:solidFill>
                <a:latin typeface="+mn-lt"/>
                <a:ea typeface="+mn-ea"/>
                <a:cs typeface="+mn-cs"/>
              </a:defRPr>
            </a:lvl8pPr>
            <a:lvl9pPr marL="3432175" indent="-230188" algn="l" rtl="0" fontAlgn="base">
              <a:spcBef>
                <a:spcPct val="20000"/>
              </a:spcBef>
              <a:spcAft>
                <a:spcPct val="0"/>
              </a:spcAft>
              <a:buChar char="»"/>
              <a:defRPr sz="1400">
                <a:solidFill>
                  <a:srgbClr val="7F8184"/>
                </a:solidFill>
                <a:latin typeface="+mn-lt"/>
                <a:ea typeface="+mn-ea"/>
                <a:cs typeface="+mn-cs"/>
              </a:defRPr>
            </a:lvl9pPr>
          </a:lstStyle>
          <a:p>
            <a:pPr marL="0" indent="0">
              <a:lnSpc>
                <a:spcPct val="90000"/>
              </a:lnSpc>
              <a:buClrTx/>
              <a:buNone/>
            </a:pPr>
            <a:r>
              <a:rPr lang="en-US" sz="1200" b="1" i="1" spc="-10">
                <a:solidFill>
                  <a:schemeClr val="tx1"/>
                </a:solidFill>
                <a:latin typeface="Arial" panose="02020603050405020304" pitchFamily="2"/>
                <a:ea typeface="+mn-ea"/>
                <a:cs typeface="Arial" panose="020B0604020202020204" pitchFamily="34" charset="0"/>
              </a:rPr>
              <a:t>The calculations of: (</a:t>
            </a:r>
            <a:r>
              <a:rPr lang="en-US" sz="1200" b="1" i="1" spc="-10" err="1">
                <a:solidFill>
                  <a:schemeClr val="tx1"/>
                </a:solidFill>
                <a:latin typeface="Arial" panose="02020603050405020304" pitchFamily="2"/>
                <a:ea typeface="+mn-ea"/>
                <a:cs typeface="Arial" panose="020B0604020202020204" pitchFamily="34" charset="0"/>
              </a:rPr>
              <a:t>i</a:t>
            </a:r>
            <a:r>
              <a:rPr lang="en-US" sz="1200" b="1" i="1" spc="-10">
                <a:solidFill>
                  <a:schemeClr val="tx1"/>
                </a:solidFill>
                <a:latin typeface="Arial" panose="02020603050405020304" pitchFamily="2"/>
                <a:ea typeface="+mn-ea"/>
                <a:cs typeface="Arial" panose="020B0604020202020204" pitchFamily="34" charset="0"/>
              </a:rPr>
              <a:t>) operating return on equity, excluding accumulated other comprehensive income (loss) and net operating loss carryforwards (a non-GAAP financial measure); (ii) operating return, excluding significant item, on equity, excluding accumulated other comprehensive income (loss) and net operating loss carryforwards (a non-GAAP financial measure); and (iii) return on equity are as follows:</a:t>
            </a:r>
          </a:p>
        </p:txBody>
      </p:sp>
      <p:sp>
        <p:nvSpPr>
          <p:cNvPr id="9" name="Text Box 23">
            <a:extLst>
              <a:ext uri="{FF2B5EF4-FFF2-40B4-BE49-F238E27FC236}">
                <a16:creationId xmlns:a16="http://schemas.microsoft.com/office/drawing/2014/main" id="{0183FEF9-F7B4-4815-B3BD-99DF05209AD4}"/>
              </a:ext>
            </a:extLst>
          </p:cNvPr>
          <p:cNvSpPr txBox="1">
            <a:spLocks noChangeArrowheads="1"/>
          </p:cNvSpPr>
          <p:nvPr/>
        </p:nvSpPr>
        <p:spPr bwMode="auto">
          <a:xfrm>
            <a:off x="424681" y="6197573"/>
            <a:ext cx="1066800" cy="215444"/>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i="0">
                <a:latin typeface="Arial" panose="020B0604020202020204" pitchFamily="34" charset="0"/>
              </a:rPr>
              <a:t>(dollars in millions)</a:t>
            </a:r>
          </a:p>
        </p:txBody>
      </p:sp>
      <p:sp>
        <p:nvSpPr>
          <p:cNvPr id="7" name="Text Box 6">
            <a:extLst>
              <a:ext uri="{FF2B5EF4-FFF2-40B4-BE49-F238E27FC236}">
                <a16:creationId xmlns:a16="http://schemas.microsoft.com/office/drawing/2014/main" id="{6E7D95D7-F5BD-453B-9F03-E68A4CAF7477}"/>
              </a:ext>
            </a:extLst>
          </p:cNvPr>
          <p:cNvSpPr txBox="1">
            <a:spLocks noChangeArrowheads="1"/>
          </p:cNvSpPr>
          <p:nvPr/>
        </p:nvSpPr>
        <p:spPr bwMode="auto">
          <a:xfrm>
            <a:off x="372084" y="6437362"/>
            <a:ext cx="1447800" cy="215444"/>
          </a:xfrm>
          <a:prstGeom prst="rect">
            <a:avLst/>
          </a:prstGeom>
          <a:noFill/>
          <a:ln w="12700">
            <a:noFill/>
            <a:miter lim="800000"/>
            <a:headEnd/>
            <a:tailEnd/>
          </a:ln>
        </p:spPr>
        <p:txBody>
          <a:bodyPr wrap="square">
            <a:spAutoFit/>
          </a:bodyPr>
          <a:lstStyle/>
          <a:p>
            <a:pPr algn="ctr" eaLnBrk="0" fontAlgn="base" hangingPunct="0">
              <a:spcBef>
                <a:spcPct val="50000"/>
              </a:spcBef>
              <a:spcAft>
                <a:spcPct val="0"/>
              </a:spcAft>
            </a:pPr>
            <a:r>
              <a:rPr lang="en-US" sz="800">
                <a:solidFill>
                  <a:srgbClr val="000000"/>
                </a:solidFill>
                <a:latin typeface="Arial" panose="020B0604020202020204" pitchFamily="34" charset="0"/>
                <a:ea typeface="MS PGothic" pitchFamily="34" charset="-128"/>
                <a:cs typeface="Arial" panose="020B0604020202020204" pitchFamily="34" charset="0"/>
              </a:rPr>
              <a:t>(Continued on next page)</a:t>
            </a:r>
          </a:p>
        </p:txBody>
      </p:sp>
      <p:sp>
        <p:nvSpPr>
          <p:cNvPr id="2" name="Rectangle 1">
            <a:extLst>
              <a:ext uri="{FF2B5EF4-FFF2-40B4-BE49-F238E27FC236}">
                <a16:creationId xmlns:a16="http://schemas.microsoft.com/office/drawing/2014/main" id="{48A0D3EF-FDF1-F300-28C9-E8133E4CA7C6}"/>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Rectangle 2">
            <a:extLst>
              <a:ext uri="{FF2B5EF4-FFF2-40B4-BE49-F238E27FC236}">
                <a16:creationId xmlns:a16="http://schemas.microsoft.com/office/drawing/2014/main" id="{685750BE-584A-A9AF-99F6-78CCA8EDBB35}"/>
              </a:ext>
            </a:extLst>
          </p:cNvPr>
          <p:cNvSpPr/>
          <p:nvPr/>
        </p:nvSpPr>
        <p:spPr>
          <a:xfrm>
            <a:off x="408561" y="311285"/>
            <a:ext cx="8281482" cy="42062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INFORMATION RELATED TO CERTAIN NON-GAAP FINANCIAL MEASURES</a:t>
            </a:r>
          </a:p>
        </p:txBody>
      </p:sp>
      <p:graphicFrame>
        <p:nvGraphicFramePr>
          <p:cNvPr id="4" name="Object 3">
            <a:extLst>
              <a:ext uri="{FF2B5EF4-FFF2-40B4-BE49-F238E27FC236}">
                <a16:creationId xmlns:a16="http://schemas.microsoft.com/office/drawing/2014/main" id="{3C2748C4-3EC3-1FDD-F11D-87F7EC2F7192}"/>
              </a:ext>
            </a:extLst>
          </p:cNvPr>
          <p:cNvGraphicFramePr>
            <a:graphicFrameLocks noChangeAspect="1"/>
          </p:cNvGraphicFramePr>
          <p:nvPr>
            <p:extLst>
              <p:ext uri="{D42A27DB-BD31-4B8C-83A1-F6EECF244321}">
                <p14:modId xmlns:p14="http://schemas.microsoft.com/office/powerpoint/2010/main" val="2527730533"/>
              </p:ext>
            </p:extLst>
          </p:nvPr>
        </p:nvGraphicFramePr>
        <p:xfrm>
          <a:off x="710744" y="2015714"/>
          <a:ext cx="7696200" cy="3168650"/>
        </p:xfrm>
        <a:graphic>
          <a:graphicData uri="http://schemas.openxmlformats.org/presentationml/2006/ole">
            <mc:AlternateContent xmlns:mc="http://schemas.openxmlformats.org/markup-compatibility/2006">
              <mc:Choice xmlns:v="urn:schemas-microsoft-com:vml" Requires="v">
                <p:oleObj name="Worksheet" r:id="rId2" imgW="9227979" imgH="3794884" progId="Excel.Sheet.12">
                  <p:embed/>
                </p:oleObj>
              </mc:Choice>
              <mc:Fallback>
                <p:oleObj name="Worksheet" r:id="rId2" imgW="9227979" imgH="3794884" progId="Excel.Sheet.12">
                  <p:embed/>
                  <p:pic>
                    <p:nvPicPr>
                      <p:cNvPr id="4" name="Object 3">
                        <a:extLst>
                          <a:ext uri="{FF2B5EF4-FFF2-40B4-BE49-F238E27FC236}">
                            <a16:creationId xmlns:a16="http://schemas.microsoft.com/office/drawing/2014/main" id="{3C2748C4-3EC3-1FDD-F11D-87F7EC2F7192}"/>
                          </a:ext>
                        </a:extLst>
                      </p:cNvPr>
                      <p:cNvPicPr/>
                      <p:nvPr/>
                    </p:nvPicPr>
                    <p:blipFill>
                      <a:blip r:embed="rId3"/>
                      <a:stretch>
                        <a:fillRect/>
                      </a:stretch>
                    </p:blipFill>
                    <p:spPr>
                      <a:xfrm>
                        <a:off x="710744" y="2015714"/>
                        <a:ext cx="7696200" cy="3168650"/>
                      </a:xfrm>
                      <a:prstGeom prst="rect">
                        <a:avLst/>
                      </a:prstGeom>
                    </p:spPr>
                  </p:pic>
                </p:oleObj>
              </mc:Fallback>
            </mc:AlternateContent>
          </a:graphicData>
        </a:graphic>
      </p:graphicFrame>
    </p:spTree>
    <p:extLst>
      <p:ext uri="{BB962C8B-B14F-4D97-AF65-F5344CB8AC3E}">
        <p14:creationId xmlns:p14="http://schemas.microsoft.com/office/powerpoint/2010/main" val="443855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C936546-3C2A-4408-A6CD-2BD22B7F7EBA}"/>
              </a:ext>
            </a:extLst>
          </p:cNvPr>
          <p:cNvSpPr txBox="1">
            <a:spLocks noChangeArrowheads="1"/>
          </p:cNvSpPr>
          <p:nvPr/>
        </p:nvSpPr>
        <p:spPr bwMode="auto">
          <a:xfrm>
            <a:off x="533400" y="892102"/>
            <a:ext cx="7856456" cy="343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0" fontAlgn="base" hangingPunct="0">
              <a:spcBef>
                <a:spcPct val="50000"/>
              </a:spcBef>
              <a:spcAft>
                <a:spcPct val="0"/>
              </a:spcAft>
              <a:buClr>
                <a:srgbClr val="002B5D"/>
              </a:buClr>
              <a:buFont typeface="Wingdings" pitchFamily="2" charset="2"/>
              <a:buChar char="§"/>
              <a:defRPr sz="1800">
                <a:solidFill>
                  <a:srgbClr val="000000"/>
                </a:solidFill>
                <a:latin typeface="+mn-lt"/>
                <a:ea typeface="MS PGothic" pitchFamily="34" charset="-128"/>
                <a:cs typeface="MS PGothic" pitchFamily="34" charset="-128"/>
              </a:defRPr>
            </a:lvl1pPr>
            <a:lvl2pPr marL="461963" indent="-233363" algn="l" rtl="0" eaLnBrk="0" fontAlgn="base" hangingPunct="0">
              <a:spcBef>
                <a:spcPct val="50000"/>
              </a:spcBef>
              <a:spcAft>
                <a:spcPct val="0"/>
              </a:spcAft>
              <a:buFont typeface="Times" pitchFamily="18" charset="0"/>
              <a:buChar char="–"/>
              <a:defRPr sz="1800">
                <a:solidFill>
                  <a:schemeClr val="tx1"/>
                </a:solidFill>
                <a:latin typeface="+mn-lt"/>
                <a:ea typeface="MS PGothic" pitchFamily="34" charset="-128"/>
                <a:cs typeface="Times New Roman" pitchFamily="18" charset="0"/>
              </a:defRPr>
            </a:lvl2pPr>
            <a:lvl3pPr marL="687388" indent="-215900" algn="l" rtl="0" eaLnBrk="0" fontAlgn="base" hangingPunct="0">
              <a:spcBef>
                <a:spcPct val="50000"/>
              </a:spcBef>
              <a:spcAft>
                <a:spcPct val="0"/>
              </a:spcAft>
              <a:buChar char="•"/>
              <a:defRPr sz="1400">
                <a:solidFill>
                  <a:schemeClr val="tx1"/>
                </a:solidFill>
                <a:latin typeface="+mn-lt"/>
                <a:ea typeface="MS PGothic" pitchFamily="34" charset="-128"/>
                <a:cs typeface="Times New Roman" pitchFamily="18" charset="0"/>
              </a:defRPr>
            </a:lvl3pPr>
            <a:lvl4pPr marL="914400" indent="-217488" algn="l" rtl="0" eaLnBrk="0" fontAlgn="base" hangingPunct="0">
              <a:spcBef>
                <a:spcPct val="50000"/>
              </a:spcBef>
              <a:spcAft>
                <a:spcPct val="0"/>
              </a:spcAft>
              <a:buFont typeface="Arial" charset="0"/>
              <a:buChar char="–"/>
              <a:defRPr sz="1400">
                <a:solidFill>
                  <a:schemeClr val="tx1"/>
                </a:solidFill>
                <a:latin typeface="+mn-lt"/>
                <a:ea typeface="MS PGothic" pitchFamily="34" charset="-128"/>
                <a:cs typeface="Times New Roman" pitchFamily="18" charset="0"/>
              </a:defRPr>
            </a:lvl4pPr>
            <a:lvl5pPr marL="1603375" indent="-230188" algn="l" rtl="0" eaLnBrk="0" fontAlgn="base" hangingPunct="0">
              <a:spcBef>
                <a:spcPct val="20000"/>
              </a:spcBef>
              <a:spcAft>
                <a:spcPct val="0"/>
              </a:spcAft>
              <a:buChar char="»"/>
              <a:defRPr sz="1400">
                <a:solidFill>
                  <a:schemeClr val="tx1"/>
                </a:solidFill>
                <a:latin typeface="+mn-lt"/>
                <a:ea typeface="MS PGothic" pitchFamily="34" charset="-128"/>
                <a:cs typeface="Times New Roman" pitchFamily="18" charset="0"/>
              </a:defRPr>
            </a:lvl5pPr>
            <a:lvl6pPr marL="2060575" indent="-230188" algn="l" rtl="0" fontAlgn="base">
              <a:spcBef>
                <a:spcPct val="20000"/>
              </a:spcBef>
              <a:spcAft>
                <a:spcPct val="0"/>
              </a:spcAft>
              <a:buChar char="»"/>
              <a:defRPr sz="1400">
                <a:solidFill>
                  <a:srgbClr val="7F8184"/>
                </a:solidFill>
                <a:latin typeface="+mn-lt"/>
                <a:ea typeface="+mn-ea"/>
                <a:cs typeface="+mn-cs"/>
              </a:defRPr>
            </a:lvl6pPr>
            <a:lvl7pPr marL="2517775" indent="-230188" algn="l" rtl="0" fontAlgn="base">
              <a:spcBef>
                <a:spcPct val="20000"/>
              </a:spcBef>
              <a:spcAft>
                <a:spcPct val="0"/>
              </a:spcAft>
              <a:buChar char="»"/>
              <a:defRPr sz="1400">
                <a:solidFill>
                  <a:srgbClr val="7F8184"/>
                </a:solidFill>
                <a:latin typeface="+mn-lt"/>
                <a:ea typeface="+mn-ea"/>
                <a:cs typeface="+mn-cs"/>
              </a:defRPr>
            </a:lvl7pPr>
            <a:lvl8pPr marL="2974975" indent="-230188" algn="l" rtl="0" fontAlgn="base">
              <a:spcBef>
                <a:spcPct val="20000"/>
              </a:spcBef>
              <a:spcAft>
                <a:spcPct val="0"/>
              </a:spcAft>
              <a:buChar char="»"/>
              <a:defRPr sz="1400">
                <a:solidFill>
                  <a:srgbClr val="7F8184"/>
                </a:solidFill>
                <a:latin typeface="+mn-lt"/>
                <a:ea typeface="+mn-ea"/>
                <a:cs typeface="+mn-cs"/>
              </a:defRPr>
            </a:lvl8pPr>
            <a:lvl9pPr marL="3432175" indent="-230188" algn="l" rtl="0" fontAlgn="base">
              <a:spcBef>
                <a:spcPct val="20000"/>
              </a:spcBef>
              <a:spcAft>
                <a:spcPct val="0"/>
              </a:spcAft>
              <a:buChar char="»"/>
              <a:defRPr sz="1400">
                <a:solidFill>
                  <a:srgbClr val="7F8184"/>
                </a:solidFill>
                <a:latin typeface="+mn-lt"/>
                <a:ea typeface="+mn-ea"/>
                <a:cs typeface="+mn-cs"/>
              </a:defRPr>
            </a:lvl9pPr>
          </a:lstStyle>
          <a:p>
            <a:pPr marL="0" indent="0">
              <a:lnSpc>
                <a:spcPct val="90000"/>
              </a:lnSpc>
              <a:buClrTx/>
              <a:buNone/>
            </a:pPr>
            <a:r>
              <a:rPr lang="en-US" sz="1600" b="1" i="1" spc="-10">
                <a:solidFill>
                  <a:schemeClr val="tx1"/>
                </a:solidFill>
                <a:latin typeface="Arial" panose="02020603050405020304" pitchFamily="2"/>
                <a:ea typeface="+mn-ea"/>
                <a:cs typeface="Arial" panose="020B0604020202020204" pitchFamily="34" charset="0"/>
              </a:rPr>
              <a:t>The following summarizes: (</a:t>
            </a:r>
            <a:r>
              <a:rPr lang="en-US" sz="1600" b="1" i="1" spc="-10" err="1">
                <a:solidFill>
                  <a:schemeClr val="tx1"/>
                </a:solidFill>
                <a:latin typeface="Arial" panose="02020603050405020304" pitchFamily="2"/>
                <a:ea typeface="+mn-ea"/>
                <a:cs typeface="Arial" panose="020B0604020202020204" pitchFamily="34" charset="0"/>
              </a:rPr>
              <a:t>i</a:t>
            </a:r>
            <a:r>
              <a:rPr lang="en-US" sz="1600" b="1" i="1" spc="-10">
                <a:solidFill>
                  <a:schemeClr val="tx1"/>
                </a:solidFill>
                <a:latin typeface="Arial" panose="02020603050405020304" pitchFamily="2"/>
                <a:ea typeface="+mn-ea"/>
                <a:cs typeface="Arial" panose="020B0604020202020204" pitchFamily="34" charset="0"/>
              </a:rPr>
              <a:t>) operating earnings; (ii) significant items; (iii) operating earnings, excluding significant items; and (iv) net income (loss):</a:t>
            </a:r>
          </a:p>
        </p:txBody>
      </p:sp>
      <p:sp>
        <p:nvSpPr>
          <p:cNvPr id="9" name="Text Box 23">
            <a:extLst>
              <a:ext uri="{FF2B5EF4-FFF2-40B4-BE49-F238E27FC236}">
                <a16:creationId xmlns:a16="http://schemas.microsoft.com/office/drawing/2014/main" id="{0183FEF9-F7B4-4815-B3BD-99DF05209AD4}"/>
              </a:ext>
            </a:extLst>
          </p:cNvPr>
          <p:cNvSpPr txBox="1">
            <a:spLocks noChangeArrowheads="1"/>
          </p:cNvSpPr>
          <p:nvPr/>
        </p:nvSpPr>
        <p:spPr bwMode="auto">
          <a:xfrm>
            <a:off x="224621" y="6212919"/>
            <a:ext cx="1066800" cy="215444"/>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i="0">
                <a:latin typeface="Arial" panose="020B0604020202020204" pitchFamily="34" charset="0"/>
              </a:rPr>
              <a:t>(dollars in millions)</a:t>
            </a:r>
          </a:p>
        </p:txBody>
      </p:sp>
      <p:sp>
        <p:nvSpPr>
          <p:cNvPr id="12" name="TextBox 11">
            <a:extLst>
              <a:ext uri="{FF2B5EF4-FFF2-40B4-BE49-F238E27FC236}">
                <a16:creationId xmlns:a16="http://schemas.microsoft.com/office/drawing/2014/main" id="{39D5F9A5-7861-4435-B644-97EFE5375F72}"/>
              </a:ext>
            </a:extLst>
          </p:cNvPr>
          <p:cNvSpPr txBox="1"/>
          <p:nvPr/>
        </p:nvSpPr>
        <p:spPr>
          <a:xfrm>
            <a:off x="217904" y="6410841"/>
            <a:ext cx="4419600" cy="215444"/>
          </a:xfrm>
          <a:prstGeom prst="rect">
            <a:avLst/>
          </a:prstGeom>
          <a:noFill/>
        </p:spPr>
        <p:txBody>
          <a:bodyPr wrap="square" rtlCol="0">
            <a:spAutoFit/>
          </a:bodyPr>
          <a:lstStyle/>
          <a:p>
            <a:pPr fontAlgn="base">
              <a:spcBef>
                <a:spcPct val="0"/>
              </a:spcBef>
              <a:spcAft>
                <a:spcPct val="0"/>
              </a:spcAft>
            </a:pPr>
            <a:r>
              <a:rPr lang="en-US" sz="800">
                <a:latin typeface="Arial" panose="020B0604020202020204" pitchFamily="34" charset="0"/>
                <a:ea typeface="MS PGothic" pitchFamily="34" charset="-128"/>
                <a:cs typeface="Arial" panose="020B0604020202020204" pitchFamily="34" charset="0"/>
              </a:rPr>
              <a:t>(a) The significant items have been discussed in either the current or prior press releases. </a:t>
            </a:r>
          </a:p>
        </p:txBody>
      </p:sp>
      <p:sp>
        <p:nvSpPr>
          <p:cNvPr id="13" name="Text Box 6">
            <a:extLst>
              <a:ext uri="{FF2B5EF4-FFF2-40B4-BE49-F238E27FC236}">
                <a16:creationId xmlns:a16="http://schemas.microsoft.com/office/drawing/2014/main" id="{117B9861-D8C9-4EBC-81EC-8A91A1A39822}"/>
              </a:ext>
            </a:extLst>
          </p:cNvPr>
          <p:cNvSpPr txBox="1">
            <a:spLocks noChangeArrowheads="1"/>
          </p:cNvSpPr>
          <p:nvPr/>
        </p:nvSpPr>
        <p:spPr bwMode="auto">
          <a:xfrm>
            <a:off x="171044" y="6596778"/>
            <a:ext cx="1447800" cy="215444"/>
          </a:xfrm>
          <a:prstGeom prst="rect">
            <a:avLst/>
          </a:prstGeom>
          <a:noFill/>
          <a:ln w="12700">
            <a:noFill/>
            <a:miter lim="800000"/>
            <a:headEnd/>
            <a:tailEnd/>
          </a:ln>
        </p:spPr>
        <p:txBody>
          <a:bodyPr wrap="square">
            <a:spAutoFit/>
          </a:bodyPr>
          <a:lstStyle/>
          <a:p>
            <a:pPr algn="ctr" eaLnBrk="0" fontAlgn="base" hangingPunct="0">
              <a:spcBef>
                <a:spcPct val="50000"/>
              </a:spcBef>
              <a:spcAft>
                <a:spcPct val="0"/>
              </a:spcAft>
            </a:pPr>
            <a:r>
              <a:rPr lang="en-US" sz="800">
                <a:solidFill>
                  <a:srgbClr val="000000"/>
                </a:solidFill>
                <a:latin typeface="Arial" panose="020B0604020202020204" pitchFamily="34" charset="0"/>
                <a:ea typeface="MS PGothic" pitchFamily="34" charset="-128"/>
                <a:cs typeface="Arial" panose="020B0604020202020204" pitchFamily="34" charset="0"/>
              </a:rPr>
              <a:t>(Continued on next page)</a:t>
            </a:r>
          </a:p>
        </p:txBody>
      </p:sp>
      <p:graphicFrame>
        <p:nvGraphicFramePr>
          <p:cNvPr id="8" name="Object 7">
            <a:extLst>
              <a:ext uri="{FF2B5EF4-FFF2-40B4-BE49-F238E27FC236}">
                <a16:creationId xmlns:a16="http://schemas.microsoft.com/office/drawing/2014/main" id="{6B8AF891-0C93-412C-A5CC-DB9F71C5772D}"/>
              </a:ext>
            </a:extLst>
          </p:cNvPr>
          <p:cNvGraphicFramePr>
            <a:graphicFrameLocks noChangeAspect="1"/>
          </p:cNvGraphicFramePr>
          <p:nvPr>
            <p:extLst>
              <p:ext uri="{D42A27DB-BD31-4B8C-83A1-F6EECF244321}">
                <p14:modId xmlns:p14="http://schemas.microsoft.com/office/powerpoint/2010/main" val="413317470"/>
              </p:ext>
            </p:extLst>
          </p:nvPr>
        </p:nvGraphicFramePr>
        <p:xfrm>
          <a:off x="1206500" y="2393950"/>
          <a:ext cx="6729413" cy="2411413"/>
        </p:xfrm>
        <a:graphic>
          <a:graphicData uri="http://schemas.openxmlformats.org/presentationml/2006/ole">
            <mc:AlternateContent xmlns:mc="http://schemas.openxmlformats.org/markup-compatibility/2006">
              <mc:Choice xmlns:v="urn:schemas-microsoft-com:vml" Requires="v">
                <p:oleObj name="Worksheet" r:id="rId2" imgW="6911175" imgH="2461095" progId="Excel.Sheet.12">
                  <p:embed/>
                </p:oleObj>
              </mc:Choice>
              <mc:Fallback>
                <p:oleObj name="Worksheet" r:id="rId2" imgW="6911175" imgH="2461095" progId="Excel.Sheet.12">
                  <p:embed/>
                  <p:pic>
                    <p:nvPicPr>
                      <p:cNvPr id="8" name="Object 7">
                        <a:extLst>
                          <a:ext uri="{FF2B5EF4-FFF2-40B4-BE49-F238E27FC236}">
                            <a16:creationId xmlns:a16="http://schemas.microsoft.com/office/drawing/2014/main" id="{6B8AF891-0C93-412C-A5CC-DB9F71C5772D}"/>
                          </a:ext>
                        </a:extLst>
                      </p:cNvPr>
                      <p:cNvPicPr/>
                      <p:nvPr/>
                    </p:nvPicPr>
                    <p:blipFill>
                      <a:blip r:embed="rId3"/>
                      <a:stretch>
                        <a:fillRect/>
                      </a:stretch>
                    </p:blipFill>
                    <p:spPr>
                      <a:xfrm>
                        <a:off x="1206500" y="2393950"/>
                        <a:ext cx="6729413" cy="2411413"/>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E690BF8F-55B1-86BE-F5FA-09FF5AE59D11}"/>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Rectangle 2">
            <a:extLst>
              <a:ext uri="{FF2B5EF4-FFF2-40B4-BE49-F238E27FC236}">
                <a16:creationId xmlns:a16="http://schemas.microsoft.com/office/drawing/2014/main" id="{FA0EAEDF-CDDF-F27D-3E90-A81CDA9C9590}"/>
              </a:ext>
            </a:extLst>
          </p:cNvPr>
          <p:cNvSpPr/>
          <p:nvPr/>
        </p:nvSpPr>
        <p:spPr>
          <a:xfrm>
            <a:off x="408560" y="311285"/>
            <a:ext cx="8287967" cy="42062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INFORMATION RELATED TO CERTAIN NON-GAAP FINANCIAL MEASURES</a:t>
            </a:r>
          </a:p>
        </p:txBody>
      </p:sp>
    </p:spTree>
    <p:extLst>
      <p:ext uri="{BB962C8B-B14F-4D97-AF65-F5344CB8AC3E}">
        <p14:creationId xmlns:p14="http://schemas.microsoft.com/office/powerpoint/2010/main" val="3722106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C936546-3C2A-4408-A6CD-2BD22B7F7EBA}"/>
              </a:ext>
            </a:extLst>
          </p:cNvPr>
          <p:cNvSpPr txBox="1">
            <a:spLocks noChangeArrowheads="1"/>
          </p:cNvSpPr>
          <p:nvPr/>
        </p:nvSpPr>
        <p:spPr bwMode="auto">
          <a:xfrm>
            <a:off x="533400" y="923046"/>
            <a:ext cx="8229600" cy="6480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0" fontAlgn="base" hangingPunct="0">
              <a:spcBef>
                <a:spcPct val="50000"/>
              </a:spcBef>
              <a:spcAft>
                <a:spcPct val="0"/>
              </a:spcAft>
              <a:buClr>
                <a:srgbClr val="002B5D"/>
              </a:buClr>
              <a:buFont typeface="Wingdings" pitchFamily="2" charset="2"/>
              <a:buChar char="§"/>
              <a:defRPr sz="1800">
                <a:solidFill>
                  <a:srgbClr val="000000"/>
                </a:solidFill>
                <a:latin typeface="+mn-lt"/>
                <a:ea typeface="MS PGothic" pitchFamily="34" charset="-128"/>
                <a:cs typeface="MS PGothic" pitchFamily="34" charset="-128"/>
              </a:defRPr>
            </a:lvl1pPr>
            <a:lvl2pPr marL="461963" indent="-233363" algn="l" rtl="0" eaLnBrk="0" fontAlgn="base" hangingPunct="0">
              <a:spcBef>
                <a:spcPct val="50000"/>
              </a:spcBef>
              <a:spcAft>
                <a:spcPct val="0"/>
              </a:spcAft>
              <a:buFont typeface="Times" pitchFamily="18" charset="0"/>
              <a:buChar char="–"/>
              <a:defRPr sz="1800">
                <a:solidFill>
                  <a:schemeClr val="tx1"/>
                </a:solidFill>
                <a:latin typeface="+mn-lt"/>
                <a:ea typeface="MS PGothic" pitchFamily="34" charset="-128"/>
                <a:cs typeface="Times New Roman" pitchFamily="18" charset="0"/>
              </a:defRPr>
            </a:lvl2pPr>
            <a:lvl3pPr marL="687388" indent="-215900" algn="l" rtl="0" eaLnBrk="0" fontAlgn="base" hangingPunct="0">
              <a:spcBef>
                <a:spcPct val="50000"/>
              </a:spcBef>
              <a:spcAft>
                <a:spcPct val="0"/>
              </a:spcAft>
              <a:buChar char="•"/>
              <a:defRPr sz="1400">
                <a:solidFill>
                  <a:schemeClr val="tx1"/>
                </a:solidFill>
                <a:latin typeface="+mn-lt"/>
                <a:ea typeface="MS PGothic" pitchFamily="34" charset="-128"/>
                <a:cs typeface="Times New Roman" pitchFamily="18" charset="0"/>
              </a:defRPr>
            </a:lvl3pPr>
            <a:lvl4pPr marL="914400" indent="-217488" algn="l" rtl="0" eaLnBrk="0" fontAlgn="base" hangingPunct="0">
              <a:spcBef>
                <a:spcPct val="50000"/>
              </a:spcBef>
              <a:spcAft>
                <a:spcPct val="0"/>
              </a:spcAft>
              <a:buFont typeface="Arial" charset="0"/>
              <a:buChar char="–"/>
              <a:defRPr sz="1400">
                <a:solidFill>
                  <a:schemeClr val="tx1"/>
                </a:solidFill>
                <a:latin typeface="+mn-lt"/>
                <a:ea typeface="MS PGothic" pitchFamily="34" charset="-128"/>
                <a:cs typeface="Times New Roman" pitchFamily="18" charset="0"/>
              </a:defRPr>
            </a:lvl4pPr>
            <a:lvl5pPr marL="1603375" indent="-230188" algn="l" rtl="0" eaLnBrk="0" fontAlgn="base" hangingPunct="0">
              <a:spcBef>
                <a:spcPct val="20000"/>
              </a:spcBef>
              <a:spcAft>
                <a:spcPct val="0"/>
              </a:spcAft>
              <a:buChar char="»"/>
              <a:defRPr sz="1400">
                <a:solidFill>
                  <a:schemeClr val="tx1"/>
                </a:solidFill>
                <a:latin typeface="+mn-lt"/>
                <a:ea typeface="MS PGothic" pitchFamily="34" charset="-128"/>
                <a:cs typeface="Times New Roman" pitchFamily="18" charset="0"/>
              </a:defRPr>
            </a:lvl5pPr>
            <a:lvl6pPr marL="2060575" indent="-230188" algn="l" rtl="0" fontAlgn="base">
              <a:spcBef>
                <a:spcPct val="20000"/>
              </a:spcBef>
              <a:spcAft>
                <a:spcPct val="0"/>
              </a:spcAft>
              <a:buChar char="»"/>
              <a:defRPr sz="1400">
                <a:solidFill>
                  <a:srgbClr val="7F8184"/>
                </a:solidFill>
                <a:latin typeface="+mn-lt"/>
                <a:ea typeface="+mn-ea"/>
                <a:cs typeface="+mn-cs"/>
              </a:defRPr>
            </a:lvl6pPr>
            <a:lvl7pPr marL="2517775" indent="-230188" algn="l" rtl="0" fontAlgn="base">
              <a:spcBef>
                <a:spcPct val="20000"/>
              </a:spcBef>
              <a:spcAft>
                <a:spcPct val="0"/>
              </a:spcAft>
              <a:buChar char="»"/>
              <a:defRPr sz="1400">
                <a:solidFill>
                  <a:srgbClr val="7F8184"/>
                </a:solidFill>
                <a:latin typeface="+mn-lt"/>
                <a:ea typeface="+mn-ea"/>
                <a:cs typeface="+mn-cs"/>
              </a:defRPr>
            </a:lvl7pPr>
            <a:lvl8pPr marL="2974975" indent="-230188" algn="l" rtl="0" fontAlgn="base">
              <a:spcBef>
                <a:spcPct val="20000"/>
              </a:spcBef>
              <a:spcAft>
                <a:spcPct val="0"/>
              </a:spcAft>
              <a:buChar char="»"/>
              <a:defRPr sz="1400">
                <a:solidFill>
                  <a:srgbClr val="7F8184"/>
                </a:solidFill>
                <a:latin typeface="+mn-lt"/>
                <a:ea typeface="+mn-ea"/>
                <a:cs typeface="+mn-cs"/>
              </a:defRPr>
            </a:lvl8pPr>
            <a:lvl9pPr marL="3432175" indent="-230188" algn="l" rtl="0" fontAlgn="base">
              <a:spcBef>
                <a:spcPct val="20000"/>
              </a:spcBef>
              <a:spcAft>
                <a:spcPct val="0"/>
              </a:spcAft>
              <a:buChar char="»"/>
              <a:defRPr sz="1400">
                <a:solidFill>
                  <a:srgbClr val="7F8184"/>
                </a:solidFill>
                <a:latin typeface="+mn-lt"/>
                <a:ea typeface="+mn-ea"/>
                <a:cs typeface="+mn-cs"/>
              </a:defRPr>
            </a:lvl9pPr>
          </a:lstStyle>
          <a:p>
            <a:pPr marL="0" indent="0">
              <a:lnSpc>
                <a:spcPct val="90000"/>
              </a:lnSpc>
              <a:buClrTx/>
              <a:buNone/>
            </a:pPr>
            <a:r>
              <a:rPr lang="en-US" sz="1200" b="1" i="1" spc="-10">
                <a:solidFill>
                  <a:schemeClr val="tx1"/>
                </a:solidFill>
                <a:latin typeface="Arial" panose="02020603050405020304" pitchFamily="2"/>
                <a:ea typeface="+mn-ea"/>
                <a:cs typeface="Arial" panose="020B0604020202020204" pitchFamily="34" charset="0"/>
              </a:rPr>
              <a:t>The calculations of: (</a:t>
            </a:r>
            <a:r>
              <a:rPr lang="en-US" sz="1200" b="1" i="1" spc="-10" err="1">
                <a:solidFill>
                  <a:schemeClr val="tx1"/>
                </a:solidFill>
                <a:latin typeface="Arial" panose="02020603050405020304" pitchFamily="2"/>
                <a:ea typeface="+mn-ea"/>
                <a:cs typeface="Arial" panose="020B0604020202020204" pitchFamily="34" charset="0"/>
              </a:rPr>
              <a:t>i</a:t>
            </a:r>
            <a:r>
              <a:rPr lang="en-US" sz="1200" b="1" i="1" spc="-10">
                <a:solidFill>
                  <a:schemeClr val="tx1"/>
                </a:solidFill>
                <a:latin typeface="Arial" panose="02020603050405020304" pitchFamily="2"/>
                <a:ea typeface="+mn-ea"/>
                <a:cs typeface="Arial" panose="020B0604020202020204" pitchFamily="34" charset="0"/>
              </a:rPr>
              <a:t>) operating return on equity, excluding accumulated other comprehensive income (loss) and net operating loss carryforwards (a non-GAAP financial measure); (ii) operating return, excluding significant item, on equity, excluding accumulated other comprehensive income (loss) and net operating loss carryforwards (a non-GAAP financial measure); and (iii) return on equity are as follows:</a:t>
            </a:r>
          </a:p>
        </p:txBody>
      </p:sp>
      <p:sp>
        <p:nvSpPr>
          <p:cNvPr id="9" name="Text Box 23">
            <a:extLst>
              <a:ext uri="{FF2B5EF4-FFF2-40B4-BE49-F238E27FC236}">
                <a16:creationId xmlns:a16="http://schemas.microsoft.com/office/drawing/2014/main" id="{0183FEF9-F7B4-4815-B3BD-99DF05209AD4}"/>
              </a:ext>
            </a:extLst>
          </p:cNvPr>
          <p:cNvSpPr txBox="1">
            <a:spLocks noChangeArrowheads="1"/>
          </p:cNvSpPr>
          <p:nvPr/>
        </p:nvSpPr>
        <p:spPr bwMode="auto">
          <a:xfrm>
            <a:off x="356938" y="6153636"/>
            <a:ext cx="1066800" cy="215444"/>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i="0">
                <a:latin typeface="Arial" panose="020B0604020202020204" pitchFamily="34" charset="0"/>
              </a:rPr>
              <a:t>(dollars in millions)</a:t>
            </a:r>
          </a:p>
        </p:txBody>
      </p:sp>
      <p:sp>
        <p:nvSpPr>
          <p:cNvPr id="7" name="Text Box 6">
            <a:extLst>
              <a:ext uri="{FF2B5EF4-FFF2-40B4-BE49-F238E27FC236}">
                <a16:creationId xmlns:a16="http://schemas.microsoft.com/office/drawing/2014/main" id="{3CC09B2E-460A-456B-A480-BC0B8CB7ACDA}"/>
              </a:ext>
            </a:extLst>
          </p:cNvPr>
          <p:cNvSpPr txBox="1">
            <a:spLocks noChangeArrowheads="1"/>
          </p:cNvSpPr>
          <p:nvPr/>
        </p:nvSpPr>
        <p:spPr bwMode="auto">
          <a:xfrm>
            <a:off x="307231" y="6473559"/>
            <a:ext cx="1447800" cy="215444"/>
          </a:xfrm>
          <a:prstGeom prst="rect">
            <a:avLst/>
          </a:prstGeom>
          <a:noFill/>
          <a:ln w="12700">
            <a:noFill/>
            <a:miter lim="800000"/>
            <a:headEnd/>
            <a:tailEnd/>
          </a:ln>
        </p:spPr>
        <p:txBody>
          <a:bodyPr wrap="square">
            <a:spAutoFit/>
          </a:bodyPr>
          <a:lstStyle/>
          <a:p>
            <a:pPr algn="ctr" eaLnBrk="0" fontAlgn="base" hangingPunct="0">
              <a:spcBef>
                <a:spcPct val="50000"/>
              </a:spcBef>
              <a:spcAft>
                <a:spcPct val="0"/>
              </a:spcAft>
            </a:pPr>
            <a:r>
              <a:rPr lang="en-US" sz="800">
                <a:solidFill>
                  <a:srgbClr val="000000"/>
                </a:solidFill>
                <a:latin typeface="Arial" panose="020B0604020202020204" pitchFamily="34" charset="0"/>
                <a:ea typeface="MS PGothic" pitchFamily="34" charset="-128"/>
                <a:cs typeface="Arial" panose="020B0604020202020204" pitchFamily="34" charset="0"/>
              </a:rPr>
              <a:t>(Continued on next page)</a:t>
            </a:r>
          </a:p>
        </p:txBody>
      </p:sp>
      <p:sp>
        <p:nvSpPr>
          <p:cNvPr id="2" name="Rectangle 1">
            <a:extLst>
              <a:ext uri="{FF2B5EF4-FFF2-40B4-BE49-F238E27FC236}">
                <a16:creationId xmlns:a16="http://schemas.microsoft.com/office/drawing/2014/main" id="{B7A4439E-37DE-BAE4-ED6B-DDA2CF61EDD7}"/>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Rectangle 2">
            <a:extLst>
              <a:ext uri="{FF2B5EF4-FFF2-40B4-BE49-F238E27FC236}">
                <a16:creationId xmlns:a16="http://schemas.microsoft.com/office/drawing/2014/main" id="{4DA3A335-1A38-C53C-08A5-A0DB7331BD35}"/>
              </a:ext>
            </a:extLst>
          </p:cNvPr>
          <p:cNvSpPr/>
          <p:nvPr/>
        </p:nvSpPr>
        <p:spPr>
          <a:xfrm>
            <a:off x="408560" y="311285"/>
            <a:ext cx="8171235" cy="42062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INFORMATION RELATED TO CERTAIN NON-GAAP FINANCIAL MEASURES</a:t>
            </a:r>
          </a:p>
        </p:txBody>
      </p:sp>
      <p:graphicFrame>
        <p:nvGraphicFramePr>
          <p:cNvPr id="4" name="Object 3">
            <a:extLst>
              <a:ext uri="{FF2B5EF4-FFF2-40B4-BE49-F238E27FC236}">
                <a16:creationId xmlns:a16="http://schemas.microsoft.com/office/drawing/2014/main" id="{3228F8FB-D522-B39A-8E40-0EDE6A6780A4}"/>
              </a:ext>
            </a:extLst>
          </p:cNvPr>
          <p:cNvGraphicFramePr>
            <a:graphicFrameLocks noChangeAspect="1"/>
          </p:cNvGraphicFramePr>
          <p:nvPr>
            <p:extLst>
              <p:ext uri="{D42A27DB-BD31-4B8C-83A1-F6EECF244321}">
                <p14:modId xmlns:p14="http://schemas.microsoft.com/office/powerpoint/2010/main" val="3725117924"/>
              </p:ext>
            </p:extLst>
          </p:nvPr>
        </p:nvGraphicFramePr>
        <p:xfrm>
          <a:off x="568073" y="2244952"/>
          <a:ext cx="8085833" cy="2465193"/>
        </p:xfrm>
        <a:graphic>
          <a:graphicData uri="http://schemas.openxmlformats.org/presentationml/2006/ole">
            <mc:AlternateContent xmlns:mc="http://schemas.openxmlformats.org/markup-compatibility/2006">
              <mc:Choice xmlns:v="urn:schemas-microsoft-com:vml" Requires="v">
                <p:oleObj name="Worksheet" r:id="rId2" imgW="9364937" imgH="2849962" progId="Excel.Sheet.12">
                  <p:embed/>
                </p:oleObj>
              </mc:Choice>
              <mc:Fallback>
                <p:oleObj name="Worksheet" r:id="rId2" imgW="9364937" imgH="2849962" progId="Excel.Sheet.12">
                  <p:embed/>
                  <p:pic>
                    <p:nvPicPr>
                      <p:cNvPr id="4" name="Object 3">
                        <a:extLst>
                          <a:ext uri="{FF2B5EF4-FFF2-40B4-BE49-F238E27FC236}">
                            <a16:creationId xmlns:a16="http://schemas.microsoft.com/office/drawing/2014/main" id="{3228F8FB-D522-B39A-8E40-0EDE6A6780A4}"/>
                          </a:ext>
                        </a:extLst>
                      </p:cNvPr>
                      <p:cNvPicPr/>
                      <p:nvPr/>
                    </p:nvPicPr>
                    <p:blipFill>
                      <a:blip r:embed="rId3"/>
                      <a:stretch>
                        <a:fillRect/>
                      </a:stretch>
                    </p:blipFill>
                    <p:spPr>
                      <a:xfrm>
                        <a:off x="568073" y="2244952"/>
                        <a:ext cx="8085833" cy="2465193"/>
                      </a:xfrm>
                      <a:prstGeom prst="rect">
                        <a:avLst/>
                      </a:prstGeom>
                    </p:spPr>
                  </p:pic>
                </p:oleObj>
              </mc:Fallback>
            </mc:AlternateContent>
          </a:graphicData>
        </a:graphic>
      </p:graphicFrame>
    </p:spTree>
    <p:extLst>
      <p:ext uri="{BB962C8B-B14F-4D97-AF65-F5344CB8AC3E}">
        <p14:creationId xmlns:p14="http://schemas.microsoft.com/office/powerpoint/2010/main" val="1190883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C936546-3C2A-4408-A6CD-2BD22B7F7EBA}"/>
              </a:ext>
            </a:extLst>
          </p:cNvPr>
          <p:cNvSpPr txBox="1">
            <a:spLocks noChangeArrowheads="1"/>
          </p:cNvSpPr>
          <p:nvPr/>
        </p:nvSpPr>
        <p:spPr bwMode="auto">
          <a:xfrm>
            <a:off x="533400" y="930208"/>
            <a:ext cx="8229600" cy="6480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0" fontAlgn="base" hangingPunct="0">
              <a:spcBef>
                <a:spcPct val="50000"/>
              </a:spcBef>
              <a:spcAft>
                <a:spcPct val="0"/>
              </a:spcAft>
              <a:buClr>
                <a:srgbClr val="002B5D"/>
              </a:buClr>
              <a:buFont typeface="Wingdings" pitchFamily="2" charset="2"/>
              <a:buChar char="§"/>
              <a:defRPr sz="1800">
                <a:solidFill>
                  <a:srgbClr val="000000"/>
                </a:solidFill>
                <a:latin typeface="+mn-lt"/>
                <a:ea typeface="MS PGothic" pitchFamily="34" charset="-128"/>
                <a:cs typeface="MS PGothic" pitchFamily="34" charset="-128"/>
              </a:defRPr>
            </a:lvl1pPr>
            <a:lvl2pPr marL="461963" indent="-233363" algn="l" rtl="0" eaLnBrk="0" fontAlgn="base" hangingPunct="0">
              <a:spcBef>
                <a:spcPct val="50000"/>
              </a:spcBef>
              <a:spcAft>
                <a:spcPct val="0"/>
              </a:spcAft>
              <a:buFont typeface="Times" pitchFamily="18" charset="0"/>
              <a:buChar char="–"/>
              <a:defRPr sz="1800">
                <a:solidFill>
                  <a:schemeClr val="tx1"/>
                </a:solidFill>
                <a:latin typeface="+mn-lt"/>
                <a:ea typeface="MS PGothic" pitchFamily="34" charset="-128"/>
                <a:cs typeface="Times New Roman" pitchFamily="18" charset="0"/>
              </a:defRPr>
            </a:lvl2pPr>
            <a:lvl3pPr marL="687388" indent="-215900" algn="l" rtl="0" eaLnBrk="0" fontAlgn="base" hangingPunct="0">
              <a:spcBef>
                <a:spcPct val="50000"/>
              </a:spcBef>
              <a:spcAft>
                <a:spcPct val="0"/>
              </a:spcAft>
              <a:buChar char="•"/>
              <a:defRPr sz="1400">
                <a:solidFill>
                  <a:schemeClr val="tx1"/>
                </a:solidFill>
                <a:latin typeface="+mn-lt"/>
                <a:ea typeface="MS PGothic" pitchFamily="34" charset="-128"/>
                <a:cs typeface="Times New Roman" pitchFamily="18" charset="0"/>
              </a:defRPr>
            </a:lvl3pPr>
            <a:lvl4pPr marL="914400" indent="-217488" algn="l" rtl="0" eaLnBrk="0" fontAlgn="base" hangingPunct="0">
              <a:spcBef>
                <a:spcPct val="50000"/>
              </a:spcBef>
              <a:spcAft>
                <a:spcPct val="0"/>
              </a:spcAft>
              <a:buFont typeface="Arial" charset="0"/>
              <a:buChar char="–"/>
              <a:defRPr sz="1400">
                <a:solidFill>
                  <a:schemeClr val="tx1"/>
                </a:solidFill>
                <a:latin typeface="+mn-lt"/>
                <a:ea typeface="MS PGothic" pitchFamily="34" charset="-128"/>
                <a:cs typeface="Times New Roman" pitchFamily="18" charset="0"/>
              </a:defRPr>
            </a:lvl4pPr>
            <a:lvl5pPr marL="1603375" indent="-230188" algn="l" rtl="0" eaLnBrk="0" fontAlgn="base" hangingPunct="0">
              <a:spcBef>
                <a:spcPct val="20000"/>
              </a:spcBef>
              <a:spcAft>
                <a:spcPct val="0"/>
              </a:spcAft>
              <a:buChar char="»"/>
              <a:defRPr sz="1400">
                <a:solidFill>
                  <a:schemeClr val="tx1"/>
                </a:solidFill>
                <a:latin typeface="+mn-lt"/>
                <a:ea typeface="MS PGothic" pitchFamily="34" charset="-128"/>
                <a:cs typeface="Times New Roman" pitchFamily="18" charset="0"/>
              </a:defRPr>
            </a:lvl5pPr>
            <a:lvl6pPr marL="2060575" indent="-230188" algn="l" rtl="0" fontAlgn="base">
              <a:spcBef>
                <a:spcPct val="20000"/>
              </a:spcBef>
              <a:spcAft>
                <a:spcPct val="0"/>
              </a:spcAft>
              <a:buChar char="»"/>
              <a:defRPr sz="1400">
                <a:solidFill>
                  <a:srgbClr val="7F8184"/>
                </a:solidFill>
                <a:latin typeface="+mn-lt"/>
                <a:ea typeface="+mn-ea"/>
                <a:cs typeface="+mn-cs"/>
              </a:defRPr>
            </a:lvl6pPr>
            <a:lvl7pPr marL="2517775" indent="-230188" algn="l" rtl="0" fontAlgn="base">
              <a:spcBef>
                <a:spcPct val="20000"/>
              </a:spcBef>
              <a:spcAft>
                <a:spcPct val="0"/>
              </a:spcAft>
              <a:buChar char="»"/>
              <a:defRPr sz="1400">
                <a:solidFill>
                  <a:srgbClr val="7F8184"/>
                </a:solidFill>
                <a:latin typeface="+mn-lt"/>
                <a:ea typeface="+mn-ea"/>
                <a:cs typeface="+mn-cs"/>
              </a:defRPr>
            </a:lvl7pPr>
            <a:lvl8pPr marL="2974975" indent="-230188" algn="l" rtl="0" fontAlgn="base">
              <a:spcBef>
                <a:spcPct val="20000"/>
              </a:spcBef>
              <a:spcAft>
                <a:spcPct val="0"/>
              </a:spcAft>
              <a:buChar char="»"/>
              <a:defRPr sz="1400">
                <a:solidFill>
                  <a:srgbClr val="7F8184"/>
                </a:solidFill>
                <a:latin typeface="+mn-lt"/>
                <a:ea typeface="+mn-ea"/>
                <a:cs typeface="+mn-cs"/>
              </a:defRPr>
            </a:lvl8pPr>
            <a:lvl9pPr marL="3432175" indent="-230188" algn="l" rtl="0" fontAlgn="base">
              <a:spcBef>
                <a:spcPct val="20000"/>
              </a:spcBef>
              <a:spcAft>
                <a:spcPct val="0"/>
              </a:spcAft>
              <a:buChar char="»"/>
              <a:defRPr sz="1400">
                <a:solidFill>
                  <a:srgbClr val="7F8184"/>
                </a:solidFill>
                <a:latin typeface="+mn-lt"/>
                <a:ea typeface="+mn-ea"/>
                <a:cs typeface="+mn-cs"/>
              </a:defRPr>
            </a:lvl9pPr>
          </a:lstStyle>
          <a:p>
            <a:pPr marL="0" indent="0">
              <a:lnSpc>
                <a:spcPct val="90000"/>
              </a:lnSpc>
              <a:buClrTx/>
              <a:buNone/>
            </a:pPr>
            <a:r>
              <a:rPr lang="en-US" sz="1200" b="1" i="1" spc="-10">
                <a:solidFill>
                  <a:schemeClr val="tx1"/>
                </a:solidFill>
                <a:latin typeface="Arial" panose="02020603050405020304" pitchFamily="2"/>
                <a:ea typeface="+mn-ea"/>
                <a:cs typeface="Arial" panose="020B0604020202020204" pitchFamily="34" charset="0"/>
              </a:rPr>
              <a:t>A reconciliation of consolidated capital, excluding accumulated other comprehensive income (loss) and net operating loss carryforwards (a non-GAAP financial measure) to common shareholders’ equity, is as follows:</a:t>
            </a:r>
          </a:p>
        </p:txBody>
      </p:sp>
      <p:sp>
        <p:nvSpPr>
          <p:cNvPr id="9" name="Text Box 23">
            <a:extLst>
              <a:ext uri="{FF2B5EF4-FFF2-40B4-BE49-F238E27FC236}">
                <a16:creationId xmlns:a16="http://schemas.microsoft.com/office/drawing/2014/main" id="{0183FEF9-F7B4-4815-B3BD-99DF05209AD4}"/>
              </a:ext>
            </a:extLst>
          </p:cNvPr>
          <p:cNvSpPr txBox="1">
            <a:spLocks noChangeArrowheads="1"/>
          </p:cNvSpPr>
          <p:nvPr/>
        </p:nvSpPr>
        <p:spPr bwMode="auto">
          <a:xfrm>
            <a:off x="552704" y="6199262"/>
            <a:ext cx="1066800" cy="215444"/>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i="0">
                <a:latin typeface="Arial" panose="020B0604020202020204" pitchFamily="34" charset="0"/>
              </a:rPr>
              <a:t>(dollars in millions)</a:t>
            </a:r>
          </a:p>
        </p:txBody>
      </p:sp>
      <p:graphicFrame>
        <p:nvGraphicFramePr>
          <p:cNvPr id="7" name="Object 6">
            <a:extLst>
              <a:ext uri="{FF2B5EF4-FFF2-40B4-BE49-F238E27FC236}">
                <a16:creationId xmlns:a16="http://schemas.microsoft.com/office/drawing/2014/main" id="{43EEA720-F3F2-4419-9967-BB0433C9E4D8}"/>
              </a:ext>
            </a:extLst>
          </p:cNvPr>
          <p:cNvGraphicFramePr>
            <a:graphicFrameLocks noChangeAspect="1"/>
          </p:cNvGraphicFramePr>
          <p:nvPr>
            <p:extLst>
              <p:ext uri="{D42A27DB-BD31-4B8C-83A1-F6EECF244321}">
                <p14:modId xmlns:p14="http://schemas.microsoft.com/office/powerpoint/2010/main" val="596938181"/>
              </p:ext>
            </p:extLst>
          </p:nvPr>
        </p:nvGraphicFramePr>
        <p:xfrm>
          <a:off x="1105174" y="1496933"/>
          <a:ext cx="6949801" cy="4186317"/>
        </p:xfrm>
        <a:graphic>
          <a:graphicData uri="http://schemas.openxmlformats.org/presentationml/2006/ole">
            <mc:AlternateContent xmlns:mc="http://schemas.openxmlformats.org/markup-compatibility/2006">
              <mc:Choice xmlns:v="urn:schemas-microsoft-com:vml" Requires="v">
                <p:oleObj name="Worksheet" r:id="rId3" imgW="7520821" imgH="4442501" progId="Excel.Sheet.12">
                  <p:embed/>
                </p:oleObj>
              </mc:Choice>
              <mc:Fallback>
                <p:oleObj name="Worksheet" r:id="rId3" imgW="7520821" imgH="4442501" progId="Excel.Sheet.12">
                  <p:embed/>
                  <p:pic>
                    <p:nvPicPr>
                      <p:cNvPr id="7" name="Object 6">
                        <a:extLst>
                          <a:ext uri="{FF2B5EF4-FFF2-40B4-BE49-F238E27FC236}">
                            <a16:creationId xmlns:a16="http://schemas.microsoft.com/office/drawing/2014/main" id="{43EEA720-F3F2-4419-9967-BB0433C9E4D8}"/>
                          </a:ext>
                        </a:extLst>
                      </p:cNvPr>
                      <p:cNvPicPr/>
                      <p:nvPr/>
                    </p:nvPicPr>
                    <p:blipFill>
                      <a:blip r:embed="rId4"/>
                      <a:stretch>
                        <a:fillRect/>
                      </a:stretch>
                    </p:blipFill>
                    <p:spPr>
                      <a:xfrm>
                        <a:off x="1105174" y="1496933"/>
                        <a:ext cx="6949801" cy="4186317"/>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62541319-ACE3-CAFA-95B2-AEA99AC77804}"/>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Rectangle 2">
            <a:extLst>
              <a:ext uri="{FF2B5EF4-FFF2-40B4-BE49-F238E27FC236}">
                <a16:creationId xmlns:a16="http://schemas.microsoft.com/office/drawing/2014/main" id="{032CE86F-3429-EEA3-5F6C-4DA51FBE9E12}"/>
              </a:ext>
            </a:extLst>
          </p:cNvPr>
          <p:cNvSpPr/>
          <p:nvPr/>
        </p:nvSpPr>
        <p:spPr>
          <a:xfrm>
            <a:off x="408560" y="311285"/>
            <a:ext cx="8210145" cy="42062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INFORMATION RELATED TO CERTAIN NON-GAAP FINANCIAL MEASURES</a:t>
            </a:r>
          </a:p>
        </p:txBody>
      </p:sp>
    </p:spTree>
    <p:extLst>
      <p:ext uri="{BB962C8B-B14F-4D97-AF65-F5344CB8AC3E}">
        <p14:creationId xmlns:p14="http://schemas.microsoft.com/office/powerpoint/2010/main" val="218667443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D0240-C39F-B076-155D-4813A4CAB9C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994AF57-A6C4-772B-F7E2-E46F39D10881}"/>
              </a:ext>
            </a:extLst>
          </p:cNvPr>
          <p:cNvSpPr txBox="1">
            <a:spLocks/>
          </p:cNvSpPr>
          <p:nvPr/>
        </p:nvSpPr>
        <p:spPr>
          <a:xfrm>
            <a:off x="201696" y="6373505"/>
            <a:ext cx="6553531" cy="2805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accent1"/>
              </a:buClr>
              <a:buFont typeface="Wingdings" pitchFamily="2" charset="2"/>
              <a:buNone/>
              <a:defRPr sz="7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chemeClr val="tx1"/>
              </a:buClr>
              <a:buAutoNum type="arabicPlain"/>
            </a:pPr>
            <a:r>
              <a:rPr lang="en-US"/>
              <a:t>  </a:t>
            </a:r>
            <a:r>
              <a:rPr lang="en-US" sz="700">
                <a:latin typeface="Arial" panose="020B0604020202020204" pitchFamily="34" charset="0"/>
                <a:cs typeface="Arial" panose="020B0604020202020204" pitchFamily="34" charset="0"/>
              </a:rPr>
              <a:t>A non-GAAP measure. See the Appendix for a reconciliation to the corresponding GAAP measure.</a:t>
            </a:r>
          </a:p>
        </p:txBody>
      </p:sp>
      <p:sp>
        <p:nvSpPr>
          <p:cNvPr id="4" name="Rectangle 3">
            <a:extLst>
              <a:ext uri="{FF2B5EF4-FFF2-40B4-BE49-F238E27FC236}">
                <a16:creationId xmlns:a16="http://schemas.microsoft.com/office/drawing/2014/main" id="{0C290C1D-C1DA-D6AF-8751-86DE3A3DA466}"/>
              </a:ext>
            </a:extLst>
          </p:cNvPr>
          <p:cNvSpPr/>
          <p:nvPr/>
        </p:nvSpPr>
        <p:spPr>
          <a:xfrm>
            <a:off x="367123" y="1403542"/>
            <a:ext cx="1371600" cy="2141122"/>
          </a:xfrm>
          <a:prstGeom prst="rect">
            <a:avLst/>
          </a:prstGeom>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4FE111C-E7E6-6C64-2599-1DEC96377485}"/>
              </a:ext>
            </a:extLst>
          </p:cNvPr>
          <p:cNvSpPr txBox="1"/>
          <p:nvPr/>
        </p:nvSpPr>
        <p:spPr>
          <a:xfrm>
            <a:off x="408663" y="1445750"/>
            <a:ext cx="2046579" cy="584775"/>
          </a:xfrm>
          <a:prstGeom prst="rect">
            <a:avLst/>
          </a:prstGeom>
          <a:noFill/>
        </p:spPr>
        <p:txBody>
          <a:bodyPr wrap="square" rtlCol="0" anchor="ctr">
            <a:spAutoFit/>
          </a:bodyPr>
          <a:lstStyle/>
          <a:p>
            <a:r>
              <a:rPr lang="en-US" sz="1600" b="1">
                <a:solidFill>
                  <a:schemeClr val="bg1"/>
                </a:solidFill>
                <a:latin typeface="Arial" panose="020B0604020202020204" pitchFamily="34" charset="0"/>
                <a:ea typeface="Open Sans" panose="020B0606030504020204" pitchFamily="34" charset="0"/>
                <a:cs typeface="Arial" panose="020B0604020202020204" pitchFamily="34" charset="0"/>
              </a:rPr>
              <a:t>Operational </a:t>
            </a:r>
            <a:br>
              <a:rPr lang="en-US" sz="1600" b="1">
                <a:solidFill>
                  <a:schemeClr val="bg1"/>
                </a:solidFill>
                <a:latin typeface="Arial" panose="020B0604020202020204" pitchFamily="34" charset="0"/>
                <a:ea typeface="Open Sans" panose="020B0606030504020204" pitchFamily="34" charset="0"/>
                <a:cs typeface="Arial" panose="020B0604020202020204" pitchFamily="34" charset="0"/>
              </a:rPr>
            </a:br>
            <a:r>
              <a:rPr lang="en-US" sz="1600" b="1">
                <a:solidFill>
                  <a:schemeClr val="bg1"/>
                </a:solidFill>
                <a:latin typeface="Arial" panose="020B0604020202020204" pitchFamily="34" charset="0"/>
                <a:ea typeface="Open Sans" panose="020B0606030504020204" pitchFamily="34" charset="0"/>
                <a:cs typeface="Arial" panose="020B0604020202020204" pitchFamily="34" charset="0"/>
              </a:rPr>
              <a:t>Highlights</a:t>
            </a:r>
            <a:endParaRPr lang="en-US" sz="1600" b="1" strike="sngStrike">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2" name="Rectangle 3">
            <a:extLst>
              <a:ext uri="{FF2B5EF4-FFF2-40B4-BE49-F238E27FC236}">
                <a16:creationId xmlns:a16="http://schemas.microsoft.com/office/drawing/2014/main" id="{9FB48749-0E97-5AA9-4CBC-5E94EBFDAE7A}"/>
              </a:ext>
            </a:extLst>
          </p:cNvPr>
          <p:cNvSpPr/>
          <p:nvPr/>
        </p:nvSpPr>
        <p:spPr bwMode="auto">
          <a:xfrm>
            <a:off x="367122" y="1398107"/>
            <a:ext cx="8409755" cy="213666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panose="020B0604020202020204" pitchFamily="34" charset="0"/>
              <a:ea typeface="ＭＳ Ｐゴシック" pitchFamily="-80" charset="-128"/>
              <a:cs typeface="Arial" panose="020B0604020202020204" pitchFamily="34" charset="0"/>
            </a:endParaRPr>
          </a:p>
        </p:txBody>
      </p:sp>
      <p:sp>
        <p:nvSpPr>
          <p:cNvPr id="8" name="TextBox 7">
            <a:extLst>
              <a:ext uri="{FF2B5EF4-FFF2-40B4-BE49-F238E27FC236}">
                <a16:creationId xmlns:a16="http://schemas.microsoft.com/office/drawing/2014/main" id="{0C71F158-8226-7B9C-4889-F2891FB5F514}"/>
              </a:ext>
            </a:extLst>
          </p:cNvPr>
          <p:cNvSpPr txBox="1"/>
          <p:nvPr/>
        </p:nvSpPr>
        <p:spPr>
          <a:xfrm>
            <a:off x="1741428" y="1504990"/>
            <a:ext cx="7193277" cy="1921039"/>
          </a:xfrm>
          <a:prstGeom prst="rect">
            <a:avLst/>
          </a:prstGeom>
          <a:noFill/>
        </p:spPr>
        <p:txBody>
          <a:bodyPr wrap="square" lIns="91440" tIns="45720" rIns="91440" bIns="45720" rtlCol="0" anchor="t">
            <a:spAutoFit/>
          </a:bodyPr>
          <a:lstStyle/>
          <a:p>
            <a:pPr marL="365760" indent="-285750">
              <a:spcBef>
                <a:spcPts val="1200"/>
              </a:spcBef>
              <a:buClr>
                <a:schemeClr val="tx1"/>
              </a:buClr>
              <a:buFont typeface="Wingdings" pitchFamily="2" charset="2"/>
              <a:buChar char="§"/>
            </a:pPr>
            <a:r>
              <a:rPr lang="en-US" sz="1200" kern="0">
                <a:latin typeface="Arial" panose="02020603050405020304" pitchFamily="2"/>
              </a:rPr>
              <a:t>8</a:t>
            </a:r>
            <a:r>
              <a:rPr lang="en-US" sz="1200" baseline="30000">
                <a:latin typeface="Arial"/>
                <a:ea typeface="Open Sans"/>
                <a:cs typeface="Arial"/>
              </a:rPr>
              <a:t>th</a:t>
            </a:r>
            <a:r>
              <a:rPr lang="en-US" sz="1200">
                <a:latin typeface="Arial"/>
                <a:ea typeface="Open Sans"/>
                <a:cs typeface="Arial"/>
              </a:rPr>
              <a:t> consecutive quarter of strong sales momentum</a:t>
            </a:r>
          </a:p>
          <a:p>
            <a:pPr marL="1017270" lvl="1" indent="-285750" defTabSz="914400">
              <a:lnSpc>
                <a:spcPts val="1700"/>
              </a:lnSpc>
              <a:spcBef>
                <a:spcPts val="600"/>
              </a:spcBef>
              <a:buClr>
                <a:srgbClr val="3C3834"/>
              </a:buClr>
              <a:buFont typeface="System Font Regular"/>
              <a:buChar char="–"/>
              <a:defRPr/>
            </a:pPr>
            <a:r>
              <a:rPr lang="en-US" sz="1200" kern="0">
                <a:latin typeface="Arial" panose="02020603050405020304" pitchFamily="2"/>
              </a:rPr>
              <a:t>Total new annualized premiums (NAP) up 4%</a:t>
            </a:r>
          </a:p>
          <a:p>
            <a:pPr marL="1017270" lvl="1" indent="-285750" defTabSz="914400">
              <a:lnSpc>
                <a:spcPts val="1700"/>
              </a:lnSpc>
              <a:spcBef>
                <a:spcPts val="600"/>
              </a:spcBef>
              <a:buClr>
                <a:srgbClr val="3C3834"/>
              </a:buClr>
              <a:buFont typeface="System Font Regular"/>
              <a:buChar char="–"/>
              <a:defRPr/>
            </a:pPr>
            <a:r>
              <a:rPr lang="en-US" sz="1200" kern="0">
                <a:latin typeface="Arial" panose="02020603050405020304" pitchFamily="2"/>
              </a:rPr>
              <a:t>Annuity collected premiums up 9%</a:t>
            </a:r>
          </a:p>
          <a:p>
            <a:pPr marL="365760" indent="-271145" defTabSz="914400">
              <a:spcBef>
                <a:spcPts val="1500"/>
              </a:spcBef>
              <a:buClr>
                <a:schemeClr val="tx1"/>
              </a:buClr>
              <a:buFont typeface="Wingdings" pitchFamily="2" charset="2"/>
              <a:buChar char="§"/>
              <a:defRPr/>
            </a:pPr>
            <a:r>
              <a:rPr lang="en-US" sz="1200">
                <a:latin typeface="Arial"/>
                <a:ea typeface="Open Sans"/>
                <a:cs typeface="Arial"/>
              </a:rPr>
              <a:t>Total producing agent count (PAC) up </a:t>
            </a:r>
            <a:r>
              <a:rPr lang="en-US" sz="1200" kern="0">
                <a:latin typeface="Arial" panose="02020603050405020304" pitchFamily="2"/>
              </a:rPr>
              <a:t>5</a:t>
            </a:r>
            <a:r>
              <a:rPr lang="en-US" sz="1200">
                <a:latin typeface="Arial"/>
                <a:ea typeface="Open Sans"/>
                <a:cs typeface="Arial"/>
              </a:rPr>
              <a:t>%; </a:t>
            </a:r>
            <a:r>
              <a:rPr lang="en-US" sz="1200" kern="0">
                <a:latin typeface="Arial" panose="02020603050405020304" pitchFamily="2"/>
              </a:rPr>
              <a:t>6</a:t>
            </a:r>
            <a:r>
              <a:rPr lang="en-US" sz="1200" baseline="30000">
                <a:latin typeface="Arial"/>
                <a:ea typeface="Open Sans"/>
                <a:cs typeface="Arial"/>
              </a:rPr>
              <a:t>th</a:t>
            </a:r>
            <a:r>
              <a:rPr lang="en-US" sz="1200">
                <a:latin typeface="Arial"/>
                <a:ea typeface="Open Sans"/>
                <a:cs typeface="Arial"/>
              </a:rPr>
              <a:t> consecutive quarter of growth</a:t>
            </a:r>
          </a:p>
          <a:p>
            <a:pPr marL="365760" indent="-271145" defTabSz="914400">
              <a:spcBef>
                <a:spcPts val="1200"/>
              </a:spcBef>
              <a:buClr>
                <a:schemeClr val="tx1"/>
              </a:buClr>
              <a:buFont typeface="Wingdings" pitchFamily="2" charset="2"/>
              <a:buChar char="§"/>
              <a:defRPr/>
            </a:pPr>
            <a:r>
              <a:rPr lang="en-US" sz="1200">
                <a:latin typeface="Arial"/>
                <a:ea typeface="Open Sans"/>
                <a:cs typeface="Arial"/>
              </a:rPr>
              <a:t>Policyholder and client assets up 9%</a:t>
            </a:r>
            <a:endParaRPr lang="en-US" sz="1200" strike="sngStrike">
              <a:solidFill>
                <a:srgbClr val="FF0000"/>
              </a:solidFill>
              <a:latin typeface="Arial"/>
              <a:ea typeface="Open Sans"/>
              <a:cs typeface="Arial"/>
            </a:endParaRPr>
          </a:p>
          <a:p>
            <a:pPr marL="365760" indent="-271145" defTabSz="914400">
              <a:spcBef>
                <a:spcPts val="1200"/>
              </a:spcBef>
              <a:buClr>
                <a:schemeClr val="tx1"/>
              </a:buClr>
              <a:buFont typeface="Wingdings" pitchFamily="2" charset="2"/>
              <a:buChar char="§"/>
              <a:defRPr/>
            </a:pPr>
            <a:r>
              <a:rPr lang="en-US" sz="1200">
                <a:latin typeface="Arial"/>
                <a:ea typeface="Open Sans"/>
                <a:cs typeface="Arial"/>
              </a:rPr>
              <a:t>Recent new product introductions and successful recruiting strategies driving growth momentum  </a:t>
            </a:r>
          </a:p>
        </p:txBody>
      </p:sp>
      <p:sp>
        <p:nvSpPr>
          <p:cNvPr id="5" name="Rectangle 4">
            <a:extLst>
              <a:ext uri="{FF2B5EF4-FFF2-40B4-BE49-F238E27FC236}">
                <a16:creationId xmlns:a16="http://schemas.microsoft.com/office/drawing/2014/main" id="{06A11F18-62FD-D92F-FF0C-37730BF2F826}"/>
              </a:ext>
            </a:extLst>
          </p:cNvPr>
          <p:cNvSpPr/>
          <p:nvPr/>
        </p:nvSpPr>
        <p:spPr>
          <a:xfrm>
            <a:off x="367123" y="3708717"/>
            <a:ext cx="1371600" cy="2353711"/>
          </a:xfrm>
          <a:prstGeom prst="rect">
            <a:avLst/>
          </a:prstGeom>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a:extLst>
              <a:ext uri="{FF2B5EF4-FFF2-40B4-BE49-F238E27FC236}">
                <a16:creationId xmlns:a16="http://schemas.microsoft.com/office/drawing/2014/main" id="{AA78749E-D9A9-6217-1EC8-0302A6FFBE1B}"/>
              </a:ext>
            </a:extLst>
          </p:cNvPr>
          <p:cNvSpPr/>
          <p:nvPr/>
        </p:nvSpPr>
        <p:spPr bwMode="auto">
          <a:xfrm>
            <a:off x="367122" y="3698543"/>
            <a:ext cx="8409755" cy="235371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panose="020B0604020202020204" pitchFamily="34" charset="0"/>
              <a:ea typeface="ＭＳ Ｐゴシック" pitchFamily="-80" charset="-128"/>
              <a:cs typeface="Arial" panose="020B0604020202020204" pitchFamily="34" charset="0"/>
            </a:endParaRPr>
          </a:p>
        </p:txBody>
      </p:sp>
      <p:sp>
        <p:nvSpPr>
          <p:cNvPr id="19" name="TextBox 18">
            <a:extLst>
              <a:ext uri="{FF2B5EF4-FFF2-40B4-BE49-F238E27FC236}">
                <a16:creationId xmlns:a16="http://schemas.microsoft.com/office/drawing/2014/main" id="{EAA80EFD-6649-B9A9-3205-AC198B36D896}"/>
              </a:ext>
            </a:extLst>
          </p:cNvPr>
          <p:cNvSpPr txBox="1"/>
          <p:nvPr/>
        </p:nvSpPr>
        <p:spPr>
          <a:xfrm>
            <a:off x="408663" y="3841913"/>
            <a:ext cx="1330060" cy="584775"/>
          </a:xfrm>
          <a:prstGeom prst="rect">
            <a:avLst/>
          </a:prstGeom>
          <a:noFill/>
        </p:spPr>
        <p:txBody>
          <a:bodyPr wrap="square" rtlCol="0" anchor="ctr">
            <a:spAutoFit/>
          </a:bodyPr>
          <a:lstStyle/>
          <a:p>
            <a:r>
              <a:rPr lang="en-US" sz="1600" b="1">
                <a:solidFill>
                  <a:schemeClr val="bg1"/>
                </a:solidFill>
                <a:latin typeface="Arial" panose="020B0604020202020204" pitchFamily="34" charset="0"/>
                <a:ea typeface="Open Sans" panose="020B0606030504020204" pitchFamily="34" charset="0"/>
                <a:cs typeface="Arial" panose="020B0604020202020204" pitchFamily="34" charset="0"/>
              </a:rPr>
              <a:t>Financial </a:t>
            </a:r>
          </a:p>
          <a:p>
            <a:r>
              <a:rPr lang="en-US" sz="1600" b="1">
                <a:solidFill>
                  <a:schemeClr val="bg1"/>
                </a:solidFill>
                <a:latin typeface="Arial" panose="020B0604020202020204" pitchFamily="34" charset="0"/>
                <a:ea typeface="Open Sans" panose="020B0606030504020204" pitchFamily="34" charset="0"/>
                <a:cs typeface="Arial" panose="020B0604020202020204" pitchFamily="34" charset="0"/>
              </a:rPr>
              <a:t>Highlights</a:t>
            </a:r>
          </a:p>
        </p:txBody>
      </p:sp>
      <p:sp>
        <p:nvSpPr>
          <p:cNvPr id="15" name="Rectangle 14">
            <a:extLst>
              <a:ext uri="{FF2B5EF4-FFF2-40B4-BE49-F238E27FC236}">
                <a16:creationId xmlns:a16="http://schemas.microsoft.com/office/drawing/2014/main" id="{F3B7E2BA-63FE-5AA5-727D-C891B3859B68}"/>
              </a:ext>
            </a:extLst>
          </p:cNvPr>
          <p:cNvSpPr/>
          <p:nvPr/>
        </p:nvSpPr>
        <p:spPr>
          <a:xfrm>
            <a:off x="0" y="298927"/>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FD319058-A291-A943-719A-C6713B5E06C0}"/>
              </a:ext>
            </a:extLst>
          </p:cNvPr>
          <p:cNvSpPr/>
          <p:nvPr/>
        </p:nvSpPr>
        <p:spPr>
          <a:xfrm>
            <a:off x="408663" y="298927"/>
            <a:ext cx="2972490" cy="418051"/>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6698A725-6980-01B0-9779-03A9F352840A}"/>
              </a:ext>
            </a:extLst>
          </p:cNvPr>
          <p:cNvSpPr txBox="1">
            <a:spLocks/>
          </p:cNvSpPr>
          <p:nvPr/>
        </p:nvSpPr>
        <p:spPr>
          <a:xfrm>
            <a:off x="557461" y="350848"/>
            <a:ext cx="5231867" cy="352098"/>
          </a:xfrm>
          <a:prstGeom prst="rect">
            <a:avLst/>
          </a:prstGeom>
        </p:spPr>
        <p:txBody>
          <a:bodyPr lIns="0" tIns="45720" rIns="91440" bIns="45720" anchor="t">
            <a:noAutofit/>
          </a:bodyPr>
          <a:lstStyle>
            <a:lvl1pPr algn="l" defTabSz="914400" rtl="0" eaLnBrk="1" latinLnBrk="0" hangingPunct="1">
              <a:lnSpc>
                <a:spcPct val="90000"/>
              </a:lnSpc>
              <a:spcBef>
                <a:spcPct val="0"/>
              </a:spcBef>
              <a:buNone/>
              <a:defRPr sz="2000" b="1" kern="1200">
                <a:solidFill>
                  <a:schemeClr val="accent1"/>
                </a:solidFill>
                <a:latin typeface="Arial" panose="020B0604020202020204" pitchFamily="34" charset="0"/>
                <a:ea typeface="+mj-ea"/>
                <a:cs typeface="Arial" panose="020B0604020202020204" pitchFamily="34" charset="0"/>
              </a:defRPr>
            </a:lvl1pPr>
          </a:lstStyle>
          <a:p>
            <a:r>
              <a:rPr lang="en-US" sz="1800" b="0">
                <a:solidFill>
                  <a:schemeClr val="bg1"/>
                </a:solidFill>
                <a:latin typeface="Arial"/>
                <a:cs typeface="Arial"/>
              </a:rPr>
              <a:t>QUARTER IN REVIEW</a:t>
            </a:r>
          </a:p>
        </p:txBody>
      </p:sp>
      <p:sp>
        <p:nvSpPr>
          <p:cNvPr id="18" name="Text Placeholder 2">
            <a:extLst>
              <a:ext uri="{FF2B5EF4-FFF2-40B4-BE49-F238E27FC236}">
                <a16:creationId xmlns:a16="http://schemas.microsoft.com/office/drawing/2014/main" id="{F9CD4D1F-7D66-031A-6B30-6B78C399617A}"/>
              </a:ext>
            </a:extLst>
          </p:cNvPr>
          <p:cNvSpPr txBox="1">
            <a:spLocks/>
          </p:cNvSpPr>
          <p:nvPr/>
        </p:nvSpPr>
        <p:spPr>
          <a:xfrm>
            <a:off x="416860" y="830601"/>
            <a:ext cx="8626283" cy="4994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970"/>
              </a:spcBef>
              <a:spcAft>
                <a:spcPts val="2960"/>
              </a:spcAft>
              <a:buNone/>
            </a:pPr>
            <a:r>
              <a:rPr lang="en-US" sz="1600" b="1" i="1" spc="-5">
                <a:latin typeface="Arial"/>
                <a:cs typeface="Arial"/>
              </a:rPr>
              <a:t>Strength in production, earnings and capital</a:t>
            </a:r>
            <a:endParaRPr lang="en-US" sz="1600" b="1" i="1" strike="sngStrike" spc="-5">
              <a:solidFill>
                <a:srgbClr val="FF0000"/>
              </a:solidFill>
              <a:latin typeface="Arial" panose="02020603050405020304" pitchFamily="2"/>
            </a:endParaRPr>
          </a:p>
        </p:txBody>
      </p:sp>
      <p:sp>
        <p:nvSpPr>
          <p:cNvPr id="27" name="Text Placeholder 9">
            <a:extLst>
              <a:ext uri="{FF2B5EF4-FFF2-40B4-BE49-F238E27FC236}">
                <a16:creationId xmlns:a16="http://schemas.microsoft.com/office/drawing/2014/main" id="{56194A91-52EB-DB41-4F63-3E0F30BC7B16}"/>
              </a:ext>
            </a:extLst>
          </p:cNvPr>
          <p:cNvSpPr txBox="1">
            <a:spLocks/>
          </p:cNvSpPr>
          <p:nvPr/>
        </p:nvSpPr>
        <p:spPr>
          <a:xfrm>
            <a:off x="1676725" y="3749132"/>
            <a:ext cx="6996427" cy="2153526"/>
          </a:xfrm>
          <a:prstGeom prst="rect">
            <a:avLst/>
          </a:prstGeom>
          <a:noFill/>
          <a:ln w="0" cmpd="sng">
            <a:noFill/>
            <a:prstDash val="solid"/>
          </a:ln>
        </p:spPr>
        <p:txBody>
          <a:bodyPr vert="horz" lIns="0" tIns="49530" rIns="0" bIns="0" anchor="t"/>
          <a:lstStyle/>
          <a:p>
            <a:pPr marL="560070" indent="-285750" defTabSz="914400">
              <a:lnSpc>
                <a:spcPts val="1700"/>
              </a:lnSpc>
              <a:spcBef>
                <a:spcPts val="900"/>
              </a:spcBef>
              <a:buClr>
                <a:schemeClr val="tx1"/>
              </a:buClr>
              <a:buFont typeface="Wingdings" pitchFamily="2" charset="2"/>
              <a:buChar char="§"/>
            </a:pPr>
            <a:r>
              <a:rPr lang="en-US" sz="1200" kern="0">
                <a:latin typeface="Arial" panose="02020603050405020304" pitchFamily="2"/>
              </a:rPr>
              <a:t>Operating EPS</a:t>
            </a:r>
            <a:r>
              <a:rPr lang="en-US" sz="1200" kern="0" baseline="30000">
                <a:latin typeface="Arial" panose="02020603050405020304" pitchFamily="2"/>
              </a:rPr>
              <a:t>1</a:t>
            </a:r>
            <a:r>
              <a:rPr lang="en-US" sz="1200" kern="0">
                <a:latin typeface="Arial" panose="02020603050405020304" pitchFamily="2"/>
              </a:rPr>
              <a:t> of $1.05, up 94%</a:t>
            </a:r>
          </a:p>
          <a:p>
            <a:pPr marL="1017270" marR="0" lvl="1" indent="-285750" algn="l" defTabSz="914400" rtl="0" eaLnBrk="1" fontAlgn="auto" latinLnBrk="0" hangingPunct="1">
              <a:lnSpc>
                <a:spcPts val="1700"/>
              </a:lnSpc>
              <a:spcBef>
                <a:spcPts val="300"/>
              </a:spcBef>
              <a:spcAft>
                <a:spcPts val="0"/>
              </a:spcAft>
              <a:buClr>
                <a:srgbClr val="3C3834"/>
              </a:buClr>
              <a:buSzTx/>
              <a:buFont typeface="System Font Regular"/>
              <a:buChar char="–"/>
              <a:tabLst/>
              <a:defRPr/>
            </a:pPr>
            <a:r>
              <a:rPr kumimoji="0" lang="en-US" sz="1200" b="0" i="0" u="none" strike="noStrike" kern="0" cap="none" spc="0" normalizeH="0" baseline="0" noProof="0">
                <a:ln>
                  <a:noFill/>
                </a:ln>
                <a:solidFill>
                  <a:srgbClr val="3C3834"/>
                </a:solidFill>
                <a:effectLst/>
                <a:uLnTx/>
                <a:uFillTx/>
                <a:latin typeface="Arial" panose="02020603050405020304" pitchFamily="2"/>
                <a:ea typeface="+mn-ea"/>
                <a:cs typeface="+mn-cs"/>
              </a:rPr>
              <a:t>Strong underwriting and investment income results </a:t>
            </a:r>
          </a:p>
          <a:p>
            <a:pPr marL="560070" indent="-285750" defTabSz="914400">
              <a:lnSpc>
                <a:spcPts val="1700"/>
              </a:lnSpc>
              <a:spcBef>
                <a:spcPts val="900"/>
              </a:spcBef>
              <a:buClr>
                <a:schemeClr val="tx1"/>
              </a:buClr>
              <a:buFont typeface="Wingdings" pitchFamily="2" charset="2"/>
              <a:buChar char="§"/>
            </a:pPr>
            <a:r>
              <a:rPr lang="en-US" sz="1200" kern="0">
                <a:latin typeface="Arial" panose="02020603050405020304" pitchFamily="2"/>
              </a:rPr>
              <a:t>New money rate above 6% for the 6</a:t>
            </a:r>
            <a:r>
              <a:rPr lang="en-US" sz="1200" kern="0" baseline="30000">
                <a:latin typeface="Arial" panose="02020603050405020304" pitchFamily="2"/>
              </a:rPr>
              <a:t>th</a:t>
            </a:r>
            <a:r>
              <a:rPr lang="en-US" sz="1200" kern="0">
                <a:latin typeface="Arial" panose="02020603050405020304" pitchFamily="2"/>
              </a:rPr>
              <a:t> consecutive quarter, average yield on allocated investments up 16 basis points</a:t>
            </a:r>
          </a:p>
          <a:p>
            <a:pPr marL="560070" indent="-285750" defTabSz="914400">
              <a:lnSpc>
                <a:spcPts val="1700"/>
              </a:lnSpc>
              <a:spcBef>
                <a:spcPts val="600"/>
              </a:spcBef>
              <a:buClr>
                <a:schemeClr val="tx1"/>
              </a:buClr>
              <a:buFont typeface="Wingdings" pitchFamily="2" charset="2"/>
              <a:buChar char="§"/>
            </a:pPr>
            <a:r>
              <a:rPr lang="en-US" sz="1200" kern="0">
                <a:latin typeface="Arial" panose="02020603050405020304" pitchFamily="2"/>
              </a:rPr>
              <a:t>Capital and liquidity remain above target levels; strong free cash flow generation</a:t>
            </a:r>
          </a:p>
          <a:p>
            <a:pPr marL="1017270" lvl="1" indent="-285750" defTabSz="914400">
              <a:lnSpc>
                <a:spcPts val="1700"/>
              </a:lnSpc>
              <a:spcBef>
                <a:spcPts val="300"/>
              </a:spcBef>
              <a:buClr>
                <a:srgbClr val="3C3834"/>
              </a:buClr>
              <a:buFont typeface="System Font Regular"/>
              <a:buChar char="–"/>
              <a:defRPr/>
            </a:pPr>
            <a:r>
              <a:rPr lang="en-US" sz="1200" kern="0">
                <a:solidFill>
                  <a:srgbClr val="000000"/>
                </a:solidFill>
                <a:latin typeface="Arial" panose="02020603050405020304" pitchFamily="2"/>
              </a:rPr>
              <a:t>Issued</a:t>
            </a:r>
            <a:r>
              <a:rPr lang="en-US" sz="1200" kern="0">
                <a:latin typeface="Arial" panose="02020603050405020304" pitchFamily="2"/>
              </a:rPr>
              <a:t> $700 million of senior unsecured notes</a:t>
            </a:r>
            <a:endParaRPr lang="en-US" sz="1200" strike="sngStrike" kern="0">
              <a:solidFill>
                <a:srgbClr val="FF0000"/>
              </a:solidFill>
              <a:latin typeface="Arial" panose="02020603050405020304" pitchFamily="2"/>
            </a:endParaRPr>
          </a:p>
          <a:p>
            <a:pPr marL="560070" indent="-285750" defTabSz="914400">
              <a:lnSpc>
                <a:spcPts val="1700"/>
              </a:lnSpc>
              <a:spcBef>
                <a:spcPts val="700"/>
              </a:spcBef>
              <a:buClr>
                <a:schemeClr val="tx1"/>
              </a:buClr>
              <a:buFont typeface="Wingdings" pitchFamily="2" charset="2"/>
              <a:buChar char="§"/>
            </a:pPr>
            <a:r>
              <a:rPr lang="en-US" sz="1200" kern="0">
                <a:latin typeface="Arial" panose="02020603050405020304" pitchFamily="2"/>
              </a:rPr>
              <a:t>Returned $77</a:t>
            </a:r>
            <a:r>
              <a:rPr lang="en-US" sz="1200" kern="0">
                <a:solidFill>
                  <a:srgbClr val="FF0000"/>
                </a:solidFill>
                <a:latin typeface="Arial" panose="02020603050405020304" pitchFamily="2"/>
              </a:rPr>
              <a:t> </a:t>
            </a:r>
            <a:r>
              <a:rPr lang="en-US" sz="1200" kern="0">
                <a:latin typeface="Arial" panose="02020603050405020304" pitchFamily="2"/>
              </a:rPr>
              <a:t>million to shareholders</a:t>
            </a:r>
            <a:endParaRPr lang="en-US" sz="1200" strike="sngStrike" kern="0">
              <a:latin typeface="Arial" panose="02020603050405020304" pitchFamily="2"/>
            </a:endParaRPr>
          </a:p>
          <a:p>
            <a:pPr marL="560070" indent="-285750" defTabSz="914400">
              <a:lnSpc>
                <a:spcPts val="1700"/>
              </a:lnSpc>
              <a:spcBef>
                <a:spcPts val="600"/>
              </a:spcBef>
              <a:buClr>
                <a:schemeClr val="tx1"/>
              </a:buClr>
              <a:buFont typeface="Wingdings" pitchFamily="2" charset="2"/>
              <a:buChar char="§"/>
            </a:pPr>
            <a:r>
              <a:rPr lang="en-US" sz="1200" kern="0">
                <a:latin typeface="Arial" panose="02020603050405020304" pitchFamily="2"/>
              </a:rPr>
              <a:t>Book value per diluted share excluding AOCI</a:t>
            </a:r>
            <a:r>
              <a:rPr lang="en-US" sz="1200" kern="0" baseline="30000">
                <a:latin typeface="Arial" panose="02020603050405020304" pitchFamily="2"/>
              </a:rPr>
              <a:t>1</a:t>
            </a:r>
            <a:r>
              <a:rPr lang="en-US" sz="1200" kern="0">
                <a:latin typeface="Arial" panose="02020603050405020304" pitchFamily="2"/>
              </a:rPr>
              <a:t> was $36.00, up 11% </a:t>
            </a:r>
          </a:p>
        </p:txBody>
      </p:sp>
      <p:cxnSp>
        <p:nvCxnSpPr>
          <p:cNvPr id="7" name="Straight Connector 6">
            <a:extLst>
              <a:ext uri="{FF2B5EF4-FFF2-40B4-BE49-F238E27FC236}">
                <a16:creationId xmlns:a16="http://schemas.microsoft.com/office/drawing/2014/main" id="{E8C21441-BA59-B726-2237-7894F8D75B5A}"/>
              </a:ext>
            </a:extLst>
          </p:cNvPr>
          <p:cNvCxnSpPr>
            <a:cxnSpLocks/>
          </p:cNvCxnSpPr>
          <p:nvPr/>
        </p:nvCxnSpPr>
        <p:spPr>
          <a:xfrm>
            <a:off x="523341" y="2064576"/>
            <a:ext cx="714284"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327E20-87AB-58F6-DD4F-3985B2764A9B}"/>
              </a:ext>
            </a:extLst>
          </p:cNvPr>
          <p:cNvCxnSpPr>
            <a:cxnSpLocks/>
          </p:cNvCxnSpPr>
          <p:nvPr/>
        </p:nvCxnSpPr>
        <p:spPr>
          <a:xfrm>
            <a:off x="523341" y="4487669"/>
            <a:ext cx="714284"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426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C936546-3C2A-4408-A6CD-2BD22B7F7EBA}"/>
              </a:ext>
            </a:extLst>
          </p:cNvPr>
          <p:cNvSpPr txBox="1">
            <a:spLocks noChangeArrowheads="1"/>
          </p:cNvSpPr>
          <p:nvPr/>
        </p:nvSpPr>
        <p:spPr bwMode="auto">
          <a:xfrm>
            <a:off x="533400" y="932472"/>
            <a:ext cx="8229600" cy="8140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0" fontAlgn="base" hangingPunct="0">
              <a:spcBef>
                <a:spcPct val="50000"/>
              </a:spcBef>
              <a:spcAft>
                <a:spcPct val="0"/>
              </a:spcAft>
              <a:buClr>
                <a:srgbClr val="002B5D"/>
              </a:buClr>
              <a:buFont typeface="Wingdings" pitchFamily="2" charset="2"/>
              <a:buChar char="§"/>
              <a:defRPr sz="1800">
                <a:solidFill>
                  <a:srgbClr val="000000"/>
                </a:solidFill>
                <a:latin typeface="+mn-lt"/>
                <a:ea typeface="MS PGothic" pitchFamily="34" charset="-128"/>
                <a:cs typeface="MS PGothic" pitchFamily="34" charset="-128"/>
              </a:defRPr>
            </a:lvl1pPr>
            <a:lvl2pPr marL="461963" indent="-233363" algn="l" rtl="0" eaLnBrk="0" fontAlgn="base" hangingPunct="0">
              <a:spcBef>
                <a:spcPct val="50000"/>
              </a:spcBef>
              <a:spcAft>
                <a:spcPct val="0"/>
              </a:spcAft>
              <a:buFont typeface="Times" pitchFamily="18" charset="0"/>
              <a:buChar char="–"/>
              <a:defRPr sz="1800">
                <a:solidFill>
                  <a:schemeClr val="tx1"/>
                </a:solidFill>
                <a:latin typeface="+mn-lt"/>
                <a:ea typeface="MS PGothic" pitchFamily="34" charset="-128"/>
                <a:cs typeface="Times New Roman" pitchFamily="18" charset="0"/>
              </a:defRPr>
            </a:lvl2pPr>
            <a:lvl3pPr marL="687388" indent="-215900" algn="l" rtl="0" eaLnBrk="0" fontAlgn="base" hangingPunct="0">
              <a:spcBef>
                <a:spcPct val="50000"/>
              </a:spcBef>
              <a:spcAft>
                <a:spcPct val="0"/>
              </a:spcAft>
              <a:buChar char="•"/>
              <a:defRPr sz="1400">
                <a:solidFill>
                  <a:schemeClr val="tx1"/>
                </a:solidFill>
                <a:latin typeface="+mn-lt"/>
                <a:ea typeface="MS PGothic" pitchFamily="34" charset="-128"/>
                <a:cs typeface="Times New Roman" pitchFamily="18" charset="0"/>
              </a:defRPr>
            </a:lvl3pPr>
            <a:lvl4pPr marL="914400" indent="-217488" algn="l" rtl="0" eaLnBrk="0" fontAlgn="base" hangingPunct="0">
              <a:spcBef>
                <a:spcPct val="50000"/>
              </a:spcBef>
              <a:spcAft>
                <a:spcPct val="0"/>
              </a:spcAft>
              <a:buFont typeface="Arial" charset="0"/>
              <a:buChar char="–"/>
              <a:defRPr sz="1400">
                <a:solidFill>
                  <a:schemeClr val="tx1"/>
                </a:solidFill>
                <a:latin typeface="+mn-lt"/>
                <a:ea typeface="MS PGothic" pitchFamily="34" charset="-128"/>
                <a:cs typeface="Times New Roman" pitchFamily="18" charset="0"/>
              </a:defRPr>
            </a:lvl4pPr>
            <a:lvl5pPr marL="1603375" indent="-230188" algn="l" rtl="0" eaLnBrk="0" fontAlgn="base" hangingPunct="0">
              <a:spcBef>
                <a:spcPct val="20000"/>
              </a:spcBef>
              <a:spcAft>
                <a:spcPct val="0"/>
              </a:spcAft>
              <a:buChar char="»"/>
              <a:defRPr sz="1400">
                <a:solidFill>
                  <a:schemeClr val="tx1"/>
                </a:solidFill>
                <a:latin typeface="+mn-lt"/>
                <a:ea typeface="MS PGothic" pitchFamily="34" charset="-128"/>
                <a:cs typeface="Times New Roman" pitchFamily="18" charset="0"/>
              </a:defRPr>
            </a:lvl5pPr>
            <a:lvl6pPr marL="2060575" indent="-230188" algn="l" rtl="0" fontAlgn="base">
              <a:spcBef>
                <a:spcPct val="20000"/>
              </a:spcBef>
              <a:spcAft>
                <a:spcPct val="0"/>
              </a:spcAft>
              <a:buChar char="»"/>
              <a:defRPr sz="1400">
                <a:solidFill>
                  <a:srgbClr val="7F8184"/>
                </a:solidFill>
                <a:latin typeface="+mn-lt"/>
                <a:ea typeface="+mn-ea"/>
                <a:cs typeface="+mn-cs"/>
              </a:defRPr>
            </a:lvl6pPr>
            <a:lvl7pPr marL="2517775" indent="-230188" algn="l" rtl="0" fontAlgn="base">
              <a:spcBef>
                <a:spcPct val="20000"/>
              </a:spcBef>
              <a:spcAft>
                <a:spcPct val="0"/>
              </a:spcAft>
              <a:buChar char="»"/>
              <a:defRPr sz="1400">
                <a:solidFill>
                  <a:srgbClr val="7F8184"/>
                </a:solidFill>
                <a:latin typeface="+mn-lt"/>
                <a:ea typeface="+mn-ea"/>
                <a:cs typeface="+mn-cs"/>
              </a:defRPr>
            </a:lvl7pPr>
            <a:lvl8pPr marL="2974975" indent="-230188" algn="l" rtl="0" fontAlgn="base">
              <a:spcBef>
                <a:spcPct val="20000"/>
              </a:spcBef>
              <a:spcAft>
                <a:spcPct val="0"/>
              </a:spcAft>
              <a:buChar char="»"/>
              <a:defRPr sz="1400">
                <a:solidFill>
                  <a:srgbClr val="7F8184"/>
                </a:solidFill>
                <a:latin typeface="+mn-lt"/>
                <a:ea typeface="+mn-ea"/>
                <a:cs typeface="+mn-cs"/>
              </a:defRPr>
            </a:lvl8pPr>
            <a:lvl9pPr marL="3432175" indent="-230188" algn="l" rtl="0" fontAlgn="base">
              <a:spcBef>
                <a:spcPct val="20000"/>
              </a:spcBef>
              <a:spcAft>
                <a:spcPct val="0"/>
              </a:spcAft>
              <a:buChar char="»"/>
              <a:defRPr sz="1400">
                <a:solidFill>
                  <a:srgbClr val="7F8184"/>
                </a:solidFill>
                <a:latin typeface="+mn-lt"/>
                <a:ea typeface="+mn-ea"/>
                <a:cs typeface="+mn-cs"/>
              </a:defRPr>
            </a:lvl9pPr>
          </a:lstStyle>
          <a:p>
            <a:pPr marL="0" indent="0">
              <a:lnSpc>
                <a:spcPct val="90000"/>
              </a:lnSpc>
              <a:buClrTx/>
              <a:buNone/>
            </a:pPr>
            <a:r>
              <a:rPr lang="en-US" sz="1200" b="1" i="1" spc="-10">
                <a:solidFill>
                  <a:schemeClr val="tx1"/>
                </a:solidFill>
                <a:latin typeface="Arial" panose="02020603050405020304" pitchFamily="2"/>
                <a:ea typeface="+mn-ea"/>
                <a:cs typeface="Arial" panose="020B0604020202020204" pitchFamily="34" charset="0"/>
              </a:rPr>
              <a:t>A reconciliation of consolidated capital, excluding accumulated other comprehensive income (loss) and net operating loss carryforwards (a non-GAAP financial measure) to common shareholders’ equity, is as follows:</a:t>
            </a:r>
          </a:p>
        </p:txBody>
      </p:sp>
      <p:sp>
        <p:nvSpPr>
          <p:cNvPr id="7" name="Text Box 23">
            <a:extLst>
              <a:ext uri="{FF2B5EF4-FFF2-40B4-BE49-F238E27FC236}">
                <a16:creationId xmlns:a16="http://schemas.microsoft.com/office/drawing/2014/main" id="{73012B99-2DE8-4C29-BF52-BA43F0C0E2B7}"/>
              </a:ext>
            </a:extLst>
          </p:cNvPr>
          <p:cNvSpPr txBox="1">
            <a:spLocks noChangeArrowheads="1"/>
          </p:cNvSpPr>
          <p:nvPr/>
        </p:nvSpPr>
        <p:spPr bwMode="auto">
          <a:xfrm>
            <a:off x="681986" y="6215337"/>
            <a:ext cx="1066800" cy="215444"/>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i="0">
                <a:latin typeface="Arial" panose="020B0604020202020204" pitchFamily="34" charset="0"/>
              </a:rPr>
              <a:t>(dollars in millions)</a:t>
            </a:r>
          </a:p>
        </p:txBody>
      </p:sp>
      <p:sp>
        <p:nvSpPr>
          <p:cNvPr id="2" name="Rectangle 1">
            <a:extLst>
              <a:ext uri="{FF2B5EF4-FFF2-40B4-BE49-F238E27FC236}">
                <a16:creationId xmlns:a16="http://schemas.microsoft.com/office/drawing/2014/main" id="{B2735A86-9B8F-0C16-4FA5-8DCAD5CBCCDB}"/>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Rectangle 2">
            <a:extLst>
              <a:ext uri="{FF2B5EF4-FFF2-40B4-BE49-F238E27FC236}">
                <a16:creationId xmlns:a16="http://schemas.microsoft.com/office/drawing/2014/main" id="{3AD401D9-7A5B-832F-8A3E-F208F3307082}"/>
              </a:ext>
            </a:extLst>
          </p:cNvPr>
          <p:cNvSpPr/>
          <p:nvPr/>
        </p:nvSpPr>
        <p:spPr>
          <a:xfrm>
            <a:off x="408561" y="311285"/>
            <a:ext cx="8320392" cy="42062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INFORMATION RELATED TO CERTAIN NON-GAAP FINANCIAL MEASURES</a:t>
            </a:r>
          </a:p>
        </p:txBody>
      </p:sp>
      <p:graphicFrame>
        <p:nvGraphicFramePr>
          <p:cNvPr id="4" name="Object 3">
            <a:extLst>
              <a:ext uri="{FF2B5EF4-FFF2-40B4-BE49-F238E27FC236}">
                <a16:creationId xmlns:a16="http://schemas.microsoft.com/office/drawing/2014/main" id="{4E758F30-5EBC-5878-F69E-DEB6F2020633}"/>
              </a:ext>
            </a:extLst>
          </p:cNvPr>
          <p:cNvGraphicFramePr>
            <a:graphicFrameLocks noChangeAspect="1"/>
          </p:cNvGraphicFramePr>
          <p:nvPr>
            <p:extLst>
              <p:ext uri="{D42A27DB-BD31-4B8C-83A1-F6EECF244321}">
                <p14:modId xmlns:p14="http://schemas.microsoft.com/office/powerpoint/2010/main" val="1306195555"/>
              </p:ext>
            </p:extLst>
          </p:nvPr>
        </p:nvGraphicFramePr>
        <p:xfrm>
          <a:off x="823913" y="2605088"/>
          <a:ext cx="7497762" cy="1646237"/>
        </p:xfrm>
        <a:graphic>
          <a:graphicData uri="http://schemas.openxmlformats.org/presentationml/2006/ole">
            <mc:AlternateContent xmlns:mc="http://schemas.openxmlformats.org/markup-compatibility/2006">
              <mc:Choice xmlns:v="urn:schemas-microsoft-com:vml" Requires="v">
                <p:oleObj name="Worksheet" r:id="rId2" imgW="7498242" imgH="1645920" progId="Excel.Sheet.12">
                  <p:embed/>
                </p:oleObj>
              </mc:Choice>
              <mc:Fallback>
                <p:oleObj name="Worksheet" r:id="rId2" imgW="7498242" imgH="1645920" progId="Excel.Sheet.12">
                  <p:embed/>
                  <p:pic>
                    <p:nvPicPr>
                      <p:cNvPr id="4" name="Object 3">
                        <a:extLst>
                          <a:ext uri="{FF2B5EF4-FFF2-40B4-BE49-F238E27FC236}">
                            <a16:creationId xmlns:a16="http://schemas.microsoft.com/office/drawing/2014/main" id="{4E758F30-5EBC-5878-F69E-DEB6F2020633}"/>
                          </a:ext>
                        </a:extLst>
                      </p:cNvPr>
                      <p:cNvPicPr/>
                      <p:nvPr/>
                    </p:nvPicPr>
                    <p:blipFill>
                      <a:blip r:embed="rId3"/>
                      <a:stretch>
                        <a:fillRect/>
                      </a:stretch>
                    </p:blipFill>
                    <p:spPr>
                      <a:xfrm>
                        <a:off x="823913" y="2605088"/>
                        <a:ext cx="7497762" cy="1646237"/>
                      </a:xfrm>
                      <a:prstGeom prst="rect">
                        <a:avLst/>
                      </a:prstGeom>
                    </p:spPr>
                  </p:pic>
                </p:oleObj>
              </mc:Fallback>
            </mc:AlternateContent>
          </a:graphicData>
        </a:graphic>
      </p:graphicFrame>
    </p:spTree>
    <p:extLst>
      <p:ext uri="{BB962C8B-B14F-4D97-AF65-F5344CB8AC3E}">
        <p14:creationId xmlns:p14="http://schemas.microsoft.com/office/powerpoint/2010/main" val="2329508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C936546-3C2A-4408-A6CD-2BD22B7F7EBA}"/>
              </a:ext>
            </a:extLst>
          </p:cNvPr>
          <p:cNvSpPr txBox="1">
            <a:spLocks noChangeArrowheads="1"/>
          </p:cNvSpPr>
          <p:nvPr/>
        </p:nvSpPr>
        <p:spPr bwMode="auto">
          <a:xfrm>
            <a:off x="533401" y="784849"/>
            <a:ext cx="8229600" cy="1181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0" fontAlgn="base" hangingPunct="0">
              <a:spcBef>
                <a:spcPct val="50000"/>
              </a:spcBef>
              <a:spcAft>
                <a:spcPct val="0"/>
              </a:spcAft>
              <a:buClr>
                <a:srgbClr val="002B5D"/>
              </a:buClr>
              <a:buFont typeface="Wingdings" pitchFamily="2" charset="2"/>
              <a:buChar char="§"/>
              <a:defRPr sz="1800">
                <a:solidFill>
                  <a:srgbClr val="000000"/>
                </a:solidFill>
                <a:latin typeface="+mn-lt"/>
                <a:ea typeface="MS PGothic" pitchFamily="34" charset="-128"/>
                <a:cs typeface="MS PGothic" pitchFamily="34" charset="-128"/>
              </a:defRPr>
            </a:lvl1pPr>
            <a:lvl2pPr marL="461963" indent="-233363" algn="l" rtl="0" eaLnBrk="0" fontAlgn="base" hangingPunct="0">
              <a:spcBef>
                <a:spcPct val="50000"/>
              </a:spcBef>
              <a:spcAft>
                <a:spcPct val="0"/>
              </a:spcAft>
              <a:buFont typeface="Times" pitchFamily="18" charset="0"/>
              <a:buChar char="–"/>
              <a:defRPr sz="1800">
                <a:solidFill>
                  <a:schemeClr val="tx1"/>
                </a:solidFill>
                <a:latin typeface="+mn-lt"/>
                <a:ea typeface="MS PGothic" pitchFamily="34" charset="-128"/>
                <a:cs typeface="Times New Roman" pitchFamily="18" charset="0"/>
              </a:defRPr>
            </a:lvl2pPr>
            <a:lvl3pPr marL="687388" indent="-215900" algn="l" rtl="0" eaLnBrk="0" fontAlgn="base" hangingPunct="0">
              <a:spcBef>
                <a:spcPct val="50000"/>
              </a:spcBef>
              <a:spcAft>
                <a:spcPct val="0"/>
              </a:spcAft>
              <a:buChar char="•"/>
              <a:defRPr sz="1400">
                <a:solidFill>
                  <a:schemeClr val="tx1"/>
                </a:solidFill>
                <a:latin typeface="+mn-lt"/>
                <a:ea typeface="MS PGothic" pitchFamily="34" charset="-128"/>
                <a:cs typeface="Times New Roman" pitchFamily="18" charset="0"/>
              </a:defRPr>
            </a:lvl3pPr>
            <a:lvl4pPr marL="914400" indent="-217488" algn="l" rtl="0" eaLnBrk="0" fontAlgn="base" hangingPunct="0">
              <a:spcBef>
                <a:spcPct val="50000"/>
              </a:spcBef>
              <a:spcAft>
                <a:spcPct val="0"/>
              </a:spcAft>
              <a:buFont typeface="Arial" charset="0"/>
              <a:buChar char="–"/>
              <a:defRPr sz="1400">
                <a:solidFill>
                  <a:schemeClr val="tx1"/>
                </a:solidFill>
                <a:latin typeface="+mn-lt"/>
                <a:ea typeface="MS PGothic" pitchFamily="34" charset="-128"/>
                <a:cs typeface="Times New Roman" pitchFamily="18" charset="0"/>
              </a:defRPr>
            </a:lvl4pPr>
            <a:lvl5pPr marL="1603375" indent="-230188" algn="l" rtl="0" eaLnBrk="0" fontAlgn="base" hangingPunct="0">
              <a:spcBef>
                <a:spcPct val="20000"/>
              </a:spcBef>
              <a:spcAft>
                <a:spcPct val="0"/>
              </a:spcAft>
              <a:buChar char="»"/>
              <a:defRPr sz="1400">
                <a:solidFill>
                  <a:schemeClr val="tx1"/>
                </a:solidFill>
                <a:latin typeface="+mn-lt"/>
                <a:ea typeface="MS PGothic" pitchFamily="34" charset="-128"/>
                <a:cs typeface="Times New Roman" pitchFamily="18" charset="0"/>
              </a:defRPr>
            </a:lvl5pPr>
            <a:lvl6pPr marL="2060575" indent="-230188" algn="l" rtl="0" fontAlgn="base">
              <a:spcBef>
                <a:spcPct val="20000"/>
              </a:spcBef>
              <a:spcAft>
                <a:spcPct val="0"/>
              </a:spcAft>
              <a:buChar char="»"/>
              <a:defRPr sz="1400">
                <a:solidFill>
                  <a:srgbClr val="7F8184"/>
                </a:solidFill>
                <a:latin typeface="+mn-lt"/>
                <a:ea typeface="+mn-ea"/>
                <a:cs typeface="+mn-cs"/>
              </a:defRPr>
            </a:lvl6pPr>
            <a:lvl7pPr marL="2517775" indent="-230188" algn="l" rtl="0" fontAlgn="base">
              <a:spcBef>
                <a:spcPct val="20000"/>
              </a:spcBef>
              <a:spcAft>
                <a:spcPct val="0"/>
              </a:spcAft>
              <a:buChar char="»"/>
              <a:defRPr sz="1400">
                <a:solidFill>
                  <a:srgbClr val="7F8184"/>
                </a:solidFill>
                <a:latin typeface="+mn-lt"/>
                <a:ea typeface="+mn-ea"/>
                <a:cs typeface="+mn-cs"/>
              </a:defRPr>
            </a:lvl7pPr>
            <a:lvl8pPr marL="2974975" indent="-230188" algn="l" rtl="0" fontAlgn="base">
              <a:spcBef>
                <a:spcPct val="20000"/>
              </a:spcBef>
              <a:spcAft>
                <a:spcPct val="0"/>
              </a:spcAft>
              <a:buChar char="»"/>
              <a:defRPr sz="1400">
                <a:solidFill>
                  <a:srgbClr val="7F8184"/>
                </a:solidFill>
                <a:latin typeface="+mn-lt"/>
                <a:ea typeface="+mn-ea"/>
                <a:cs typeface="+mn-cs"/>
              </a:defRPr>
            </a:lvl8pPr>
            <a:lvl9pPr marL="3432175" indent="-230188" algn="l" rtl="0" fontAlgn="base">
              <a:spcBef>
                <a:spcPct val="20000"/>
              </a:spcBef>
              <a:spcAft>
                <a:spcPct val="0"/>
              </a:spcAft>
              <a:buChar char="»"/>
              <a:defRPr sz="1400">
                <a:solidFill>
                  <a:srgbClr val="7F8184"/>
                </a:solidFill>
                <a:latin typeface="+mn-lt"/>
                <a:ea typeface="+mn-ea"/>
                <a:cs typeface="+mn-cs"/>
              </a:defRPr>
            </a:lvl9pPr>
          </a:lstStyle>
          <a:p>
            <a:pPr marL="0" lvl="0" indent="0">
              <a:spcBef>
                <a:spcPct val="0"/>
              </a:spcBef>
              <a:buClrTx/>
              <a:buNone/>
              <a:tabLst>
                <a:tab pos="177800" algn="l"/>
              </a:tabLst>
              <a:defRPr/>
            </a:pPr>
            <a:r>
              <a:rPr lang="en-US" sz="1100" b="1" i="1" spc="-10">
                <a:solidFill>
                  <a:schemeClr val="tx1"/>
                </a:solidFill>
                <a:latin typeface="Arial" panose="02020603050405020304" pitchFamily="2"/>
                <a:ea typeface="+mn-ea"/>
                <a:cs typeface="Arial" panose="020B0604020202020204" pitchFamily="34" charset="0"/>
              </a:rPr>
              <a:t>Debt to capital ratio, excluding accumulated other comprehensive income (loss)</a:t>
            </a:r>
          </a:p>
          <a:p>
            <a:pPr marL="0" lvl="0" indent="0">
              <a:spcBef>
                <a:spcPct val="0"/>
              </a:spcBef>
              <a:buClrTx/>
              <a:buNone/>
              <a:tabLst>
                <a:tab pos="177800" algn="l"/>
              </a:tabLst>
              <a:defRPr/>
            </a:pPr>
            <a:r>
              <a:rPr lang="en-US" sz="1100" b="1" i="1" spc="-10">
                <a:solidFill>
                  <a:schemeClr val="tx1"/>
                </a:solidFill>
                <a:latin typeface="Arial" panose="02020603050405020304" pitchFamily="2"/>
                <a:ea typeface="+mn-ea"/>
                <a:cs typeface="Arial" panose="020B0604020202020204" pitchFamily="34" charset="0"/>
              </a:rPr>
              <a:t>The debt to capital ratio, excluding accumulated other comprehensive income (loss), differs from the debt to capital ratio because accumulated other comprehensive income (loss) has been excluded from the value of capital used to determine this measure.  Management believes this non-GAAP financial measure is useful because it removes the volatility that arises from changes in accumulated other comprehensive income (loss). Such volatility is often caused by changes in the estimated fair value of our investment portfolio resulting from changes in general market interest rates rather than the business decisions made by management. A reconciliation of these ratios is as follows:</a:t>
            </a:r>
          </a:p>
        </p:txBody>
      </p:sp>
      <p:sp>
        <p:nvSpPr>
          <p:cNvPr id="9" name="Text Box 23">
            <a:extLst>
              <a:ext uri="{FF2B5EF4-FFF2-40B4-BE49-F238E27FC236}">
                <a16:creationId xmlns:a16="http://schemas.microsoft.com/office/drawing/2014/main" id="{0183FEF9-F7B4-4815-B3BD-99DF05209AD4}"/>
              </a:ext>
            </a:extLst>
          </p:cNvPr>
          <p:cNvSpPr txBox="1">
            <a:spLocks noChangeArrowheads="1"/>
          </p:cNvSpPr>
          <p:nvPr/>
        </p:nvSpPr>
        <p:spPr bwMode="auto">
          <a:xfrm>
            <a:off x="559143" y="6191946"/>
            <a:ext cx="1066800" cy="215444"/>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i="0">
                <a:latin typeface="Arial" panose="020B0604020202020204" pitchFamily="34" charset="0"/>
              </a:rPr>
              <a:t>(dollars in millions)</a:t>
            </a:r>
          </a:p>
        </p:txBody>
      </p:sp>
      <p:sp>
        <p:nvSpPr>
          <p:cNvPr id="2" name="Rectangle 1">
            <a:extLst>
              <a:ext uri="{FF2B5EF4-FFF2-40B4-BE49-F238E27FC236}">
                <a16:creationId xmlns:a16="http://schemas.microsoft.com/office/drawing/2014/main" id="{4067C2FB-1D28-4F51-8D49-B085E722009B}"/>
              </a:ext>
            </a:extLst>
          </p:cNvPr>
          <p:cNvSpPr/>
          <p:nvPr/>
        </p:nvSpPr>
        <p:spPr>
          <a:xfrm>
            <a:off x="0" y="311558"/>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Rectangle 2">
            <a:extLst>
              <a:ext uri="{FF2B5EF4-FFF2-40B4-BE49-F238E27FC236}">
                <a16:creationId xmlns:a16="http://schemas.microsoft.com/office/drawing/2014/main" id="{A7668E00-EC39-A06A-26EE-9E66BD29D862}"/>
              </a:ext>
            </a:extLst>
          </p:cNvPr>
          <p:cNvSpPr/>
          <p:nvPr/>
        </p:nvSpPr>
        <p:spPr>
          <a:xfrm>
            <a:off x="408561" y="311285"/>
            <a:ext cx="8274996" cy="420624"/>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INFORMATION RELATED TO CERTAIN NON-GAAP FINANCIAL MEASURES</a:t>
            </a:r>
          </a:p>
        </p:txBody>
      </p:sp>
      <p:graphicFrame>
        <p:nvGraphicFramePr>
          <p:cNvPr id="10" name="Object 9">
            <a:extLst>
              <a:ext uri="{FF2B5EF4-FFF2-40B4-BE49-F238E27FC236}">
                <a16:creationId xmlns:a16="http://schemas.microsoft.com/office/drawing/2014/main" id="{09813C98-2612-CBF1-8249-7A7B063F4C15}"/>
              </a:ext>
            </a:extLst>
          </p:cNvPr>
          <p:cNvGraphicFramePr>
            <a:graphicFrameLocks noChangeAspect="1"/>
          </p:cNvGraphicFramePr>
          <p:nvPr>
            <p:extLst>
              <p:ext uri="{D42A27DB-BD31-4B8C-83A1-F6EECF244321}">
                <p14:modId xmlns:p14="http://schemas.microsoft.com/office/powerpoint/2010/main" val="793397700"/>
              </p:ext>
            </p:extLst>
          </p:nvPr>
        </p:nvGraphicFramePr>
        <p:xfrm>
          <a:off x="1271588" y="2078038"/>
          <a:ext cx="6308725" cy="3994150"/>
        </p:xfrm>
        <a:graphic>
          <a:graphicData uri="http://schemas.openxmlformats.org/presentationml/2006/ole">
            <mc:AlternateContent xmlns:mc="http://schemas.openxmlformats.org/markup-compatibility/2006">
              <mc:Choice xmlns:v="urn:schemas-microsoft-com:vml" Requires="v">
                <p:oleObj name="Worksheet" r:id="rId2" imgW="6835293" imgH="4328325" progId="Excel.Sheet.12">
                  <p:embed/>
                </p:oleObj>
              </mc:Choice>
              <mc:Fallback>
                <p:oleObj name="Worksheet" r:id="rId2" imgW="6835293" imgH="4328325" progId="Excel.Sheet.12">
                  <p:embed/>
                  <p:pic>
                    <p:nvPicPr>
                      <p:cNvPr id="10" name="Object 9">
                        <a:extLst>
                          <a:ext uri="{FF2B5EF4-FFF2-40B4-BE49-F238E27FC236}">
                            <a16:creationId xmlns:a16="http://schemas.microsoft.com/office/drawing/2014/main" id="{09813C98-2612-CBF1-8249-7A7B063F4C15}"/>
                          </a:ext>
                        </a:extLst>
                      </p:cNvPr>
                      <p:cNvPicPr/>
                      <p:nvPr/>
                    </p:nvPicPr>
                    <p:blipFill>
                      <a:blip r:embed="rId3"/>
                      <a:stretch>
                        <a:fillRect/>
                      </a:stretch>
                    </p:blipFill>
                    <p:spPr>
                      <a:xfrm>
                        <a:off x="1271588" y="2078038"/>
                        <a:ext cx="6308725" cy="3994150"/>
                      </a:xfrm>
                      <a:prstGeom prst="rect">
                        <a:avLst/>
                      </a:prstGeom>
                    </p:spPr>
                  </p:pic>
                </p:oleObj>
              </mc:Fallback>
            </mc:AlternateContent>
          </a:graphicData>
        </a:graphic>
      </p:graphicFrame>
    </p:spTree>
    <p:extLst>
      <p:ext uri="{BB962C8B-B14F-4D97-AF65-F5344CB8AC3E}">
        <p14:creationId xmlns:p14="http://schemas.microsoft.com/office/powerpoint/2010/main" val="223121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939BEA-DB5B-08CD-1F5F-B8C42BABE432}"/>
              </a:ext>
            </a:extLst>
          </p:cNvPr>
          <p:cNvSpPr/>
          <p:nvPr/>
        </p:nvSpPr>
        <p:spPr>
          <a:xfrm flipH="1">
            <a:off x="0" y="5832507"/>
            <a:ext cx="9144000" cy="3884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F557BC05-7305-0D30-131E-52F1CC4E51A4}"/>
              </a:ext>
            </a:extLst>
          </p:cNvPr>
          <p:cNvSpPr txBox="1">
            <a:spLocks/>
          </p:cNvSpPr>
          <p:nvPr/>
        </p:nvSpPr>
        <p:spPr>
          <a:xfrm>
            <a:off x="89863" y="5832507"/>
            <a:ext cx="6768730" cy="102549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accent1"/>
              </a:buClr>
              <a:buFont typeface="Wingdings" pitchFamily="2" charset="2"/>
              <a:buNone/>
              <a:defRPr sz="7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91440" hangingPunct="0">
              <a:lnSpc>
                <a:spcPct val="100000"/>
              </a:lnSpc>
              <a:spcBef>
                <a:spcPts val="0"/>
              </a:spcBef>
              <a:spcAft>
                <a:spcPts val="300"/>
              </a:spcAft>
              <a:defRPr/>
            </a:pPr>
            <a:r>
              <a:rPr lang="en-US">
                <a:solidFill>
                  <a:srgbClr val="000000"/>
                </a:solidFill>
                <a:latin typeface="Arial"/>
                <a:ea typeface="ＭＳ Ｐゴシック"/>
                <a:cs typeface="Arial"/>
              </a:rPr>
              <a:t>1	</a:t>
            </a:r>
            <a:r>
              <a:rPr lang="en-US" spc="-5">
                <a:solidFill>
                  <a:srgbClr val="000000"/>
                </a:solidFill>
                <a:latin typeface="Arial" panose="02020603050405020304" pitchFamily="2"/>
              </a:rPr>
              <a:t>Measured as 100% of new life and health annualized premiums, except for single premium whole life deposits, which are measured at 10% of annualized premium.</a:t>
            </a:r>
            <a:endParaRPr lang="en-US">
              <a:solidFill>
                <a:srgbClr val="000000"/>
              </a:solidFill>
              <a:highlight>
                <a:srgbClr val="FFFF00"/>
              </a:highlight>
              <a:latin typeface="Arial" panose="020B0604020202020204" pitchFamily="34" charset="0"/>
              <a:ea typeface="ＭＳ Ｐゴシック"/>
              <a:cs typeface="Arial" panose="020B0604020202020204" pitchFamily="34" charset="0"/>
            </a:endParaRPr>
          </a:p>
          <a:p>
            <a:pPr marL="109728" indent="-91440" hangingPunct="0">
              <a:lnSpc>
                <a:spcPct val="100000"/>
              </a:lnSpc>
              <a:spcBef>
                <a:spcPts val="0"/>
              </a:spcBef>
              <a:spcAft>
                <a:spcPts val="300"/>
              </a:spcAft>
              <a:defRPr/>
            </a:pPr>
            <a:r>
              <a:rPr lang="en-US">
                <a:solidFill>
                  <a:srgbClr val="000000"/>
                </a:solidFill>
                <a:latin typeface="Arial"/>
                <a:ea typeface="ＭＳ Ｐゴシック"/>
                <a:cs typeface="Arial"/>
              </a:rPr>
              <a:t>2  </a:t>
            </a:r>
            <a:r>
              <a:rPr lang="en-US">
                <a:solidFill>
                  <a:srgbClr val="000000"/>
                </a:solidFill>
                <a:latin typeface="Arial" panose="02020603050405020304" pitchFamily="2"/>
              </a:rPr>
              <a:t>Represents fee revenue from the sales of third-party insurance products; fees generated by our broker/dealer and registered investment advisor; fee revenue earned by </a:t>
            </a:r>
            <a:r>
              <a:rPr lang="en-US" err="1">
                <a:solidFill>
                  <a:srgbClr val="000000"/>
                </a:solidFill>
                <a:latin typeface="Arial" panose="02020603050405020304" pitchFamily="2"/>
              </a:rPr>
              <a:t>Optavise</a:t>
            </a:r>
            <a:r>
              <a:rPr lang="en-US">
                <a:solidFill>
                  <a:srgbClr val="000000"/>
                </a:solidFill>
                <a:latin typeface="Arial" panose="02020603050405020304" pitchFamily="2"/>
              </a:rPr>
              <a:t>. </a:t>
            </a:r>
          </a:p>
          <a:p>
            <a:pPr marL="109728" indent="-91440" hangingPunct="0">
              <a:lnSpc>
                <a:spcPct val="100000"/>
              </a:lnSpc>
              <a:spcBef>
                <a:spcPts val="0"/>
              </a:spcBef>
              <a:spcAft>
                <a:spcPts val="300"/>
              </a:spcAft>
              <a:defRPr/>
            </a:pPr>
            <a:r>
              <a:rPr lang="en-US">
                <a:solidFill>
                  <a:srgbClr val="000000"/>
                </a:solidFill>
                <a:latin typeface="Arial"/>
                <a:ea typeface="ＭＳ Ｐゴシック"/>
                <a:cs typeface="Arial"/>
              </a:rPr>
              <a:t>3  </a:t>
            </a:r>
            <a:r>
              <a:rPr lang="en-US">
                <a:solidFill>
                  <a:srgbClr val="000000"/>
                </a:solidFill>
                <a:latin typeface="Arial" panose="02020603050405020304" pitchFamily="2"/>
              </a:rPr>
              <a:t>Client assets include cash and securities in brokerage, broker/dealer customer account assets custodied directly at fund companies and insurance carriers, and assets under management in advisory accounts.</a:t>
            </a:r>
          </a:p>
          <a:p>
            <a:pPr marL="109728" indent="-91440" hangingPunct="0">
              <a:lnSpc>
                <a:spcPct val="100000"/>
              </a:lnSpc>
              <a:spcBef>
                <a:spcPts val="0"/>
              </a:spcBef>
              <a:spcAft>
                <a:spcPts val="300"/>
              </a:spcAft>
              <a:defRPr/>
            </a:pPr>
            <a:r>
              <a:rPr lang="en-US">
                <a:solidFill>
                  <a:srgbClr val="000000"/>
                </a:solidFill>
                <a:latin typeface="Arial" panose="02020603050405020304" pitchFamily="2"/>
              </a:rPr>
              <a:t>4  Excluding accumulated other comprehensive income (loss) (a non-GAAP measure). See the Appendix for a reconciliation to the corresponding GAAP measure.  </a:t>
            </a:r>
          </a:p>
        </p:txBody>
      </p:sp>
      <p:sp>
        <p:nvSpPr>
          <p:cNvPr id="4" name="Rectangle 3">
            <a:extLst>
              <a:ext uri="{FF2B5EF4-FFF2-40B4-BE49-F238E27FC236}">
                <a16:creationId xmlns:a16="http://schemas.microsoft.com/office/drawing/2014/main" id="{5ACD3F5F-BEE4-5DDF-6A1D-1BA3650016FE}"/>
              </a:ext>
            </a:extLst>
          </p:cNvPr>
          <p:cNvSpPr/>
          <p:nvPr/>
        </p:nvSpPr>
        <p:spPr>
          <a:xfrm>
            <a:off x="0" y="298927"/>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0331B20C-44A7-F4FC-36B1-224BFCE131FA}"/>
              </a:ext>
            </a:extLst>
          </p:cNvPr>
          <p:cNvSpPr/>
          <p:nvPr/>
        </p:nvSpPr>
        <p:spPr>
          <a:xfrm>
            <a:off x="408663" y="298927"/>
            <a:ext cx="2972490" cy="418051"/>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4AF74AE7-17FE-32EB-80CA-D0B1E7B9A7BA}"/>
              </a:ext>
            </a:extLst>
          </p:cNvPr>
          <p:cNvSpPr txBox="1">
            <a:spLocks/>
          </p:cNvSpPr>
          <p:nvPr/>
        </p:nvSpPr>
        <p:spPr>
          <a:xfrm>
            <a:off x="557461" y="361481"/>
            <a:ext cx="5231867" cy="352098"/>
          </a:xfrm>
          <a:prstGeom prst="rect">
            <a:avLst/>
          </a:prstGeom>
        </p:spPr>
        <p:txBody>
          <a:bodyPr lIns="0" tIns="45720" rIns="91440" bIns="45720" anchor="t">
            <a:noAutofit/>
          </a:bodyPr>
          <a:lstStyle>
            <a:lvl1pPr algn="l" defTabSz="914400" rtl="0" eaLnBrk="1" latinLnBrk="0" hangingPunct="1">
              <a:lnSpc>
                <a:spcPct val="90000"/>
              </a:lnSpc>
              <a:spcBef>
                <a:spcPct val="0"/>
              </a:spcBef>
              <a:buNone/>
              <a:defRPr sz="2000" b="1" kern="1200">
                <a:solidFill>
                  <a:schemeClr val="accent1"/>
                </a:solidFill>
                <a:latin typeface="Arial" panose="020B0604020202020204" pitchFamily="34" charset="0"/>
                <a:ea typeface="+mj-ea"/>
                <a:cs typeface="Arial" panose="020B0604020202020204" pitchFamily="34" charset="0"/>
              </a:defRPr>
            </a:lvl1pPr>
          </a:lstStyle>
          <a:p>
            <a:r>
              <a:rPr lang="en-US" sz="1800" b="0">
                <a:solidFill>
                  <a:schemeClr val="bg1"/>
                </a:solidFill>
                <a:latin typeface="Arial"/>
                <a:cs typeface="Arial"/>
              </a:rPr>
              <a:t>GROWTH SCORECARD</a:t>
            </a:r>
          </a:p>
        </p:txBody>
      </p:sp>
      <p:sp>
        <p:nvSpPr>
          <p:cNvPr id="18" name="Text Placeholder 2">
            <a:extLst>
              <a:ext uri="{FF2B5EF4-FFF2-40B4-BE49-F238E27FC236}">
                <a16:creationId xmlns:a16="http://schemas.microsoft.com/office/drawing/2014/main" id="{0607D05B-4660-0B5F-A6AA-9E698A22A9C4}"/>
              </a:ext>
            </a:extLst>
          </p:cNvPr>
          <p:cNvSpPr txBox="1">
            <a:spLocks/>
          </p:cNvSpPr>
          <p:nvPr/>
        </p:nvSpPr>
        <p:spPr>
          <a:xfrm>
            <a:off x="457204" y="837726"/>
            <a:ext cx="8475256" cy="3108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a:lnSpc>
                <a:spcPts val="2000"/>
              </a:lnSpc>
              <a:spcBef>
                <a:spcPts val="960"/>
              </a:spcBef>
              <a:spcAft>
                <a:spcPts val="985"/>
              </a:spcAft>
              <a:buNone/>
            </a:pPr>
            <a:r>
              <a:rPr lang="en-US" sz="1600" b="1" i="1">
                <a:latin typeface="Arial" panose="02020603050405020304" pitchFamily="2"/>
              </a:rPr>
              <a:t>Growth in all scorecard metrics</a:t>
            </a:r>
            <a:endParaRPr lang="en-US" sz="1600" b="1" i="1" spc="0">
              <a:latin typeface="Arial" panose="02020603050405020304" pitchFamily="2"/>
            </a:endParaRPr>
          </a:p>
        </p:txBody>
      </p:sp>
      <p:sp>
        <p:nvSpPr>
          <p:cNvPr id="13" name="TextBox 12">
            <a:extLst>
              <a:ext uri="{FF2B5EF4-FFF2-40B4-BE49-F238E27FC236}">
                <a16:creationId xmlns:a16="http://schemas.microsoft.com/office/drawing/2014/main" id="{0C6FA25B-4E3D-1E6E-3B14-F7CD5AC0F568}"/>
              </a:ext>
            </a:extLst>
          </p:cNvPr>
          <p:cNvSpPr txBox="1"/>
          <p:nvPr/>
        </p:nvSpPr>
        <p:spPr>
          <a:xfrm>
            <a:off x="134456" y="5807126"/>
            <a:ext cx="1302777" cy="200055"/>
          </a:xfrm>
          <a:prstGeom prst="rect">
            <a:avLst/>
          </a:prstGeom>
          <a:noFill/>
        </p:spPr>
        <p:txBody>
          <a:bodyPr wrap="square">
            <a:spAutoFit/>
          </a:bodyPr>
          <a:lstStyle/>
          <a:p>
            <a:r>
              <a:rPr lang="en-US" sz="700" i="0">
                <a:latin typeface="Arial" panose="020B0604020202020204" pitchFamily="34" charset="0"/>
              </a:rPr>
              <a:t>(dollars in millions)</a:t>
            </a:r>
          </a:p>
        </p:txBody>
      </p:sp>
      <p:graphicFrame>
        <p:nvGraphicFramePr>
          <p:cNvPr id="2" name="Object 1">
            <a:extLst>
              <a:ext uri="{FF2B5EF4-FFF2-40B4-BE49-F238E27FC236}">
                <a16:creationId xmlns:a16="http://schemas.microsoft.com/office/drawing/2014/main" id="{2557CE17-49EC-C935-5536-87D6C5F1050C}"/>
              </a:ext>
            </a:extLst>
          </p:cNvPr>
          <p:cNvGraphicFramePr>
            <a:graphicFrameLocks noChangeAspect="1"/>
          </p:cNvGraphicFramePr>
          <p:nvPr>
            <p:extLst>
              <p:ext uri="{D42A27DB-BD31-4B8C-83A1-F6EECF244321}">
                <p14:modId xmlns:p14="http://schemas.microsoft.com/office/powerpoint/2010/main" val="163414659"/>
              </p:ext>
            </p:extLst>
          </p:nvPr>
        </p:nvGraphicFramePr>
        <p:xfrm>
          <a:off x="647700" y="1105512"/>
          <a:ext cx="7924800" cy="4830151"/>
        </p:xfrm>
        <a:graphic>
          <a:graphicData uri="http://schemas.openxmlformats.org/presentationml/2006/ole">
            <mc:AlternateContent xmlns:mc="http://schemas.openxmlformats.org/markup-compatibility/2006">
              <mc:Choice xmlns:v="urn:schemas-microsoft-com:vml" Requires="v">
                <p:oleObj name="Worksheet" r:id="rId2" imgW="9783902" imgH="5958611" progId="Excel.Sheet.12">
                  <p:embed/>
                </p:oleObj>
              </mc:Choice>
              <mc:Fallback>
                <p:oleObj name="Worksheet" r:id="rId2" imgW="9783902" imgH="5958611" progId="Excel.Sheet.12">
                  <p:embed/>
                  <p:pic>
                    <p:nvPicPr>
                      <p:cNvPr id="2" name="Object 1">
                        <a:extLst>
                          <a:ext uri="{FF2B5EF4-FFF2-40B4-BE49-F238E27FC236}">
                            <a16:creationId xmlns:a16="http://schemas.microsoft.com/office/drawing/2014/main" id="{2557CE17-49EC-C935-5536-87D6C5F1050C}"/>
                          </a:ext>
                        </a:extLst>
                      </p:cNvPr>
                      <p:cNvPicPr/>
                      <p:nvPr/>
                    </p:nvPicPr>
                    <p:blipFill>
                      <a:blip r:embed="rId3"/>
                      <a:stretch>
                        <a:fillRect/>
                      </a:stretch>
                    </p:blipFill>
                    <p:spPr>
                      <a:xfrm>
                        <a:off x="647700" y="1105512"/>
                        <a:ext cx="7924800" cy="4830151"/>
                      </a:xfrm>
                      <a:prstGeom prst="rect">
                        <a:avLst/>
                      </a:prstGeom>
                    </p:spPr>
                  </p:pic>
                </p:oleObj>
              </mc:Fallback>
            </mc:AlternateContent>
          </a:graphicData>
        </a:graphic>
      </p:graphicFrame>
      <p:sp>
        <p:nvSpPr>
          <p:cNvPr id="3" name="Rectangle: Rounded Corners 2">
            <a:extLst>
              <a:ext uri="{FF2B5EF4-FFF2-40B4-BE49-F238E27FC236}">
                <a16:creationId xmlns:a16="http://schemas.microsoft.com/office/drawing/2014/main" id="{2AB106B9-47B0-54F9-B1B2-6CFF595C6FBC}"/>
              </a:ext>
            </a:extLst>
          </p:cNvPr>
          <p:cNvSpPr/>
          <p:nvPr/>
        </p:nvSpPr>
        <p:spPr>
          <a:xfrm>
            <a:off x="8076380" y="1631560"/>
            <a:ext cx="538603" cy="4135913"/>
          </a:xfrm>
          <a:prstGeom prst="round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77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D0240-C39F-B076-155D-4813A4CAB9C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994AF57-A6C4-772B-F7E2-E46F39D10881}"/>
              </a:ext>
            </a:extLst>
          </p:cNvPr>
          <p:cNvSpPr txBox="1">
            <a:spLocks/>
          </p:cNvSpPr>
          <p:nvPr/>
        </p:nvSpPr>
        <p:spPr>
          <a:xfrm>
            <a:off x="201696" y="6238959"/>
            <a:ext cx="6553531" cy="51742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1"/>
              </a:buClr>
              <a:buFont typeface="Wingdings" pitchFamily="2" charset="2"/>
              <a:buNone/>
              <a:defRPr sz="7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chemeClr val="tx1"/>
              </a:buClr>
            </a:pPr>
            <a:endParaRPr lang="en-US" sz="7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C290C1D-C1DA-D6AF-8751-86DE3A3DA466}"/>
              </a:ext>
            </a:extLst>
          </p:cNvPr>
          <p:cNvSpPr/>
          <p:nvPr/>
        </p:nvSpPr>
        <p:spPr>
          <a:xfrm>
            <a:off x="367123" y="1538328"/>
            <a:ext cx="1371600" cy="2194560"/>
          </a:xfrm>
          <a:prstGeom prst="rect">
            <a:avLst/>
          </a:prstGeom>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a:extLst>
              <a:ext uri="{FF2B5EF4-FFF2-40B4-BE49-F238E27FC236}">
                <a16:creationId xmlns:a16="http://schemas.microsoft.com/office/drawing/2014/main" id="{9FB48749-0E97-5AA9-4CBC-5E94EBFDAE7A}"/>
              </a:ext>
            </a:extLst>
          </p:cNvPr>
          <p:cNvSpPr/>
          <p:nvPr/>
        </p:nvSpPr>
        <p:spPr bwMode="auto">
          <a:xfrm>
            <a:off x="367122" y="1529156"/>
            <a:ext cx="8409755" cy="22037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panose="020B0604020202020204" pitchFamily="34" charset="0"/>
              <a:ea typeface="ＭＳ Ｐゴシック" pitchFamily="-80" charset="-128"/>
              <a:cs typeface="Arial" panose="020B0604020202020204" pitchFamily="34" charset="0"/>
            </a:endParaRPr>
          </a:p>
        </p:txBody>
      </p:sp>
      <p:sp>
        <p:nvSpPr>
          <p:cNvPr id="5" name="Rectangle 4">
            <a:extLst>
              <a:ext uri="{FF2B5EF4-FFF2-40B4-BE49-F238E27FC236}">
                <a16:creationId xmlns:a16="http://schemas.microsoft.com/office/drawing/2014/main" id="{06A11F18-62FD-D92F-FF0C-37730BF2F826}"/>
              </a:ext>
            </a:extLst>
          </p:cNvPr>
          <p:cNvSpPr/>
          <p:nvPr/>
        </p:nvSpPr>
        <p:spPr>
          <a:xfrm>
            <a:off x="367123" y="3926552"/>
            <a:ext cx="1371600" cy="1920240"/>
          </a:xfrm>
          <a:prstGeom prst="rect">
            <a:avLst/>
          </a:prstGeom>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a:extLst>
              <a:ext uri="{FF2B5EF4-FFF2-40B4-BE49-F238E27FC236}">
                <a16:creationId xmlns:a16="http://schemas.microsoft.com/office/drawing/2014/main" id="{AA78749E-D9A9-6217-1EC8-0302A6FFBE1B}"/>
              </a:ext>
            </a:extLst>
          </p:cNvPr>
          <p:cNvSpPr/>
          <p:nvPr/>
        </p:nvSpPr>
        <p:spPr bwMode="auto">
          <a:xfrm>
            <a:off x="367122" y="3916378"/>
            <a:ext cx="8409755" cy="193041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panose="020B0604020202020204" pitchFamily="34" charset="0"/>
              <a:ea typeface="ＭＳ Ｐゴシック" pitchFamily="-80" charset="-128"/>
              <a:cs typeface="Arial" panose="020B0604020202020204" pitchFamily="34" charset="0"/>
            </a:endParaRPr>
          </a:p>
        </p:txBody>
      </p:sp>
      <p:sp>
        <p:nvSpPr>
          <p:cNvPr id="15" name="Rectangle 14">
            <a:extLst>
              <a:ext uri="{FF2B5EF4-FFF2-40B4-BE49-F238E27FC236}">
                <a16:creationId xmlns:a16="http://schemas.microsoft.com/office/drawing/2014/main" id="{F3B7E2BA-63FE-5AA5-727D-C891B3859B68}"/>
              </a:ext>
            </a:extLst>
          </p:cNvPr>
          <p:cNvSpPr/>
          <p:nvPr/>
        </p:nvSpPr>
        <p:spPr>
          <a:xfrm>
            <a:off x="0" y="298927"/>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FD319058-A291-A943-719A-C6713B5E06C0}"/>
              </a:ext>
            </a:extLst>
          </p:cNvPr>
          <p:cNvSpPr/>
          <p:nvPr/>
        </p:nvSpPr>
        <p:spPr>
          <a:xfrm>
            <a:off x="408663" y="298927"/>
            <a:ext cx="3727402" cy="418051"/>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6698A725-6980-01B0-9779-03A9F352840A}"/>
              </a:ext>
            </a:extLst>
          </p:cNvPr>
          <p:cNvSpPr txBox="1">
            <a:spLocks/>
          </p:cNvSpPr>
          <p:nvPr/>
        </p:nvSpPr>
        <p:spPr>
          <a:xfrm>
            <a:off x="557461" y="350848"/>
            <a:ext cx="5231867" cy="352098"/>
          </a:xfrm>
          <a:prstGeom prst="rect">
            <a:avLst/>
          </a:prstGeom>
        </p:spPr>
        <p:txBody>
          <a:bodyPr lIns="0" tIns="45720" rIns="91440" bIns="45720" anchor="t">
            <a:noAutofit/>
          </a:bodyPr>
          <a:lstStyle>
            <a:lvl1pPr algn="l" defTabSz="914400" rtl="0" eaLnBrk="1" latinLnBrk="0" hangingPunct="1">
              <a:lnSpc>
                <a:spcPct val="90000"/>
              </a:lnSpc>
              <a:spcBef>
                <a:spcPct val="0"/>
              </a:spcBef>
              <a:buNone/>
              <a:defRPr sz="2000" b="1" kern="1200">
                <a:solidFill>
                  <a:schemeClr val="accent1"/>
                </a:solidFill>
                <a:latin typeface="Arial" panose="020B0604020202020204" pitchFamily="34" charset="0"/>
                <a:ea typeface="+mj-ea"/>
                <a:cs typeface="Arial" panose="020B0604020202020204" pitchFamily="34" charset="0"/>
              </a:defRPr>
            </a:lvl1pPr>
          </a:lstStyle>
          <a:p>
            <a:r>
              <a:rPr lang="en-US" sz="1800" b="0">
                <a:solidFill>
                  <a:schemeClr val="bg1"/>
                </a:solidFill>
                <a:latin typeface="Arial"/>
                <a:cs typeface="Arial"/>
              </a:rPr>
              <a:t>CONSUMER DIVISION UPDATE</a:t>
            </a:r>
          </a:p>
        </p:txBody>
      </p:sp>
      <p:sp>
        <p:nvSpPr>
          <p:cNvPr id="18" name="Text Placeholder 2">
            <a:extLst>
              <a:ext uri="{FF2B5EF4-FFF2-40B4-BE49-F238E27FC236}">
                <a16:creationId xmlns:a16="http://schemas.microsoft.com/office/drawing/2014/main" id="{F9CD4D1F-7D66-031A-6B30-6B78C399617A}"/>
              </a:ext>
            </a:extLst>
          </p:cNvPr>
          <p:cNvSpPr txBox="1">
            <a:spLocks/>
          </p:cNvSpPr>
          <p:nvPr/>
        </p:nvSpPr>
        <p:spPr>
          <a:xfrm>
            <a:off x="457204" y="837726"/>
            <a:ext cx="8762404" cy="6603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a:lnSpc>
                <a:spcPct val="100000"/>
              </a:lnSpc>
              <a:spcBef>
                <a:spcPts val="0"/>
              </a:spcBef>
              <a:buNone/>
            </a:pPr>
            <a:r>
              <a:rPr lang="en-US" sz="1600" b="1" i="1" spc="20">
                <a:latin typeface="Arial" panose="02020603050405020304" pitchFamily="2"/>
              </a:rPr>
              <a:t>Successful execution delivering consistent and sustainable sales growth; </a:t>
            </a:r>
          </a:p>
          <a:p>
            <a:pPr marL="0" marR="0" indent="0" algn="l">
              <a:lnSpc>
                <a:spcPct val="100000"/>
              </a:lnSpc>
              <a:spcBef>
                <a:spcPts val="0"/>
              </a:spcBef>
              <a:buNone/>
            </a:pPr>
            <a:r>
              <a:rPr lang="en-US" sz="1600" b="1" i="1" kern="0" spc="20">
                <a:latin typeface="Arial" panose="02020603050405020304" pitchFamily="2"/>
              </a:rPr>
              <a:t>7</a:t>
            </a:r>
            <a:r>
              <a:rPr lang="en-US" sz="1600" b="1" i="1" spc="20">
                <a:latin typeface="Arial" panose="02020603050405020304" pitchFamily="2"/>
              </a:rPr>
              <a:t>th consecutive quarter of sales growth </a:t>
            </a:r>
          </a:p>
        </p:txBody>
      </p:sp>
      <p:sp>
        <p:nvSpPr>
          <p:cNvPr id="27" name="Text Placeholder 9">
            <a:extLst>
              <a:ext uri="{FF2B5EF4-FFF2-40B4-BE49-F238E27FC236}">
                <a16:creationId xmlns:a16="http://schemas.microsoft.com/office/drawing/2014/main" id="{56194A91-52EB-DB41-4F63-3E0F30BC7B16}"/>
              </a:ext>
            </a:extLst>
          </p:cNvPr>
          <p:cNvSpPr txBox="1">
            <a:spLocks/>
          </p:cNvSpPr>
          <p:nvPr/>
        </p:nvSpPr>
        <p:spPr>
          <a:xfrm>
            <a:off x="1753768" y="4053409"/>
            <a:ext cx="6979297" cy="1671320"/>
          </a:xfrm>
          <a:prstGeom prst="rect">
            <a:avLst/>
          </a:prstGeom>
          <a:noFill/>
          <a:ln w="0" cmpd="sng">
            <a:noFill/>
            <a:prstDash val="solid"/>
          </a:ln>
        </p:spPr>
        <p:txBody>
          <a:bodyPr vert="horz" lIns="0" tIns="49530" rIns="0" bIns="0" anchor="t"/>
          <a:lstStyle/>
          <a:p>
            <a:pPr marL="560070" indent="-285750" defTabSz="914400">
              <a:lnSpc>
                <a:spcPts val="1700"/>
              </a:lnSpc>
              <a:spcBef>
                <a:spcPts val="1500"/>
              </a:spcBef>
              <a:buClr>
                <a:schemeClr val="tx1"/>
              </a:buClr>
              <a:buFont typeface="Wingdings" pitchFamily="2" charset="2"/>
              <a:buChar char="§"/>
            </a:pPr>
            <a:r>
              <a:rPr lang="en-US" sz="1200" kern="0">
                <a:latin typeface="Arial"/>
                <a:cs typeface="Arial"/>
              </a:rPr>
              <a:t>PAC up 3%, 6</a:t>
            </a:r>
            <a:r>
              <a:rPr lang="en-US" sz="1200" kern="0" baseline="30000">
                <a:latin typeface="Arial"/>
                <a:cs typeface="Arial"/>
              </a:rPr>
              <a:t>th</a:t>
            </a:r>
            <a:r>
              <a:rPr lang="en-US" sz="1200" kern="0">
                <a:latin typeface="Arial"/>
                <a:cs typeface="Arial"/>
              </a:rPr>
              <a:t> consecutive quarter of growth</a:t>
            </a:r>
            <a:r>
              <a:rPr lang="en-US" sz="1200" kern="0">
                <a:solidFill>
                  <a:srgbClr val="FF0000"/>
                </a:solidFill>
                <a:latin typeface="Arial"/>
                <a:cs typeface="Arial"/>
              </a:rPr>
              <a:t> </a:t>
            </a:r>
            <a:endParaRPr lang="en-US" sz="1200" kern="0">
              <a:solidFill>
                <a:srgbClr val="FF0000"/>
              </a:solidFill>
              <a:latin typeface="Arial" panose="02020603050405020304" pitchFamily="2"/>
            </a:endParaRPr>
          </a:p>
          <a:p>
            <a:pPr marL="1017270" lvl="1" indent="-285750" defTabSz="914400">
              <a:lnSpc>
                <a:spcPts val="1700"/>
              </a:lnSpc>
              <a:spcBef>
                <a:spcPts val="900"/>
              </a:spcBef>
              <a:buClr>
                <a:srgbClr val="3C3834"/>
              </a:buClr>
              <a:buFont typeface="System Font Regular"/>
              <a:buChar char="–"/>
              <a:defRPr/>
            </a:pPr>
            <a:r>
              <a:rPr kumimoji="0" lang="en-US" sz="1200" b="0" i="0" u="none" strike="noStrike" kern="0" cap="none" spc="0" normalizeH="0" baseline="0" noProof="0">
                <a:ln>
                  <a:noFill/>
                </a:ln>
                <a:solidFill>
                  <a:srgbClr val="3C3834"/>
                </a:solidFill>
                <a:effectLst/>
                <a:uLnTx/>
                <a:uFillTx/>
                <a:latin typeface="Arial"/>
                <a:cs typeface="Arial"/>
              </a:rPr>
              <a:t>Recruiting up 1%, </a:t>
            </a:r>
            <a:r>
              <a:rPr lang="en-US" sz="1200" kern="0">
                <a:solidFill>
                  <a:srgbClr val="3C3834"/>
                </a:solidFill>
                <a:latin typeface="Arial"/>
                <a:cs typeface="Arial"/>
              </a:rPr>
              <a:t>8th</a:t>
            </a:r>
            <a:r>
              <a:rPr kumimoji="0" lang="en-US" sz="1200" b="0" i="0" u="none" strike="noStrike" kern="0" cap="none" spc="0" normalizeH="0" baseline="0" noProof="0">
                <a:ln>
                  <a:noFill/>
                </a:ln>
                <a:solidFill>
                  <a:srgbClr val="3C3834"/>
                </a:solidFill>
                <a:effectLst/>
                <a:uLnTx/>
                <a:uFillTx/>
                <a:latin typeface="Arial"/>
                <a:cs typeface="Arial"/>
              </a:rPr>
              <a:t> consecutive quarter of growth</a:t>
            </a:r>
            <a:r>
              <a:rPr lang="en-US" sz="1200" kern="0">
                <a:solidFill>
                  <a:srgbClr val="3C3834"/>
                </a:solidFill>
                <a:latin typeface="Arial"/>
                <a:cs typeface="Arial"/>
              </a:rPr>
              <a:t> </a:t>
            </a:r>
            <a:endParaRPr lang="en-US" sz="1200" b="0" i="0" u="none" strike="noStrike" kern="0" cap="none" spc="0" normalizeH="0" baseline="0" noProof="0">
              <a:ln>
                <a:noFill/>
              </a:ln>
              <a:solidFill>
                <a:srgbClr val="3C3834"/>
              </a:solidFill>
              <a:effectLst/>
              <a:uLnTx/>
              <a:uFillTx/>
              <a:latin typeface="Arial" panose="02020603050405020304" pitchFamily="2"/>
              <a:cs typeface="Arial"/>
            </a:endParaRPr>
          </a:p>
          <a:p>
            <a:pPr marL="560070" indent="-285750" defTabSz="914400">
              <a:lnSpc>
                <a:spcPts val="1700"/>
              </a:lnSpc>
              <a:spcBef>
                <a:spcPts val="1200"/>
              </a:spcBef>
              <a:buClr>
                <a:schemeClr val="tx1"/>
              </a:buClr>
              <a:buFont typeface="Wingdings" pitchFamily="2" charset="2"/>
              <a:buChar char="§"/>
            </a:pPr>
            <a:r>
              <a:rPr lang="en-US" sz="1200" kern="0">
                <a:latin typeface="Arial"/>
                <a:cs typeface="Arial"/>
              </a:rPr>
              <a:t>Agent productivity and retention remain strong</a:t>
            </a:r>
          </a:p>
          <a:p>
            <a:pPr marL="560070" indent="-285750" defTabSz="914400">
              <a:lnSpc>
                <a:spcPts val="1700"/>
              </a:lnSpc>
              <a:spcBef>
                <a:spcPts val="1200"/>
              </a:spcBef>
              <a:buClr>
                <a:schemeClr val="tx1"/>
              </a:buClr>
              <a:buFont typeface="Wingdings" pitchFamily="2" charset="2"/>
              <a:buChar char="§"/>
            </a:pPr>
            <a:r>
              <a:rPr lang="en-US" sz="1200" kern="0">
                <a:latin typeface="Arial"/>
                <a:cs typeface="Arial"/>
              </a:rPr>
              <a:t>Continued disciplined and opportunistic approach to D2C advertising spend</a:t>
            </a:r>
          </a:p>
          <a:p>
            <a:pPr marL="560070" indent="-285750" defTabSz="914400">
              <a:lnSpc>
                <a:spcPts val="1700"/>
              </a:lnSpc>
              <a:spcBef>
                <a:spcPts val="1200"/>
              </a:spcBef>
              <a:buClr>
                <a:schemeClr val="tx1"/>
              </a:buClr>
              <a:buFont typeface="Wingdings" pitchFamily="2" charset="2"/>
              <a:buChar char="§"/>
            </a:pPr>
            <a:r>
              <a:rPr lang="en-US" sz="1200" kern="0">
                <a:latin typeface="Arial"/>
                <a:cs typeface="Arial"/>
              </a:rPr>
              <a:t>NAP generated from web/digital channels up 4%, now represents ~28% of total D2C</a:t>
            </a:r>
          </a:p>
        </p:txBody>
      </p:sp>
      <p:sp>
        <p:nvSpPr>
          <p:cNvPr id="9" name="Text Placeholder 9">
            <a:extLst>
              <a:ext uri="{FF2B5EF4-FFF2-40B4-BE49-F238E27FC236}">
                <a16:creationId xmlns:a16="http://schemas.microsoft.com/office/drawing/2014/main" id="{1ACE251A-EDAB-73B2-F053-4C61890E9A8F}"/>
              </a:ext>
            </a:extLst>
          </p:cNvPr>
          <p:cNvSpPr txBox="1">
            <a:spLocks/>
          </p:cNvSpPr>
          <p:nvPr/>
        </p:nvSpPr>
        <p:spPr>
          <a:xfrm>
            <a:off x="1751786" y="1653062"/>
            <a:ext cx="6812665" cy="1997715"/>
          </a:xfrm>
          <a:prstGeom prst="rect">
            <a:avLst/>
          </a:prstGeom>
          <a:noFill/>
          <a:ln w="0" cmpd="sng">
            <a:noFill/>
            <a:prstDash val="solid"/>
          </a:ln>
        </p:spPr>
        <p:txBody>
          <a:bodyPr vert="horz" lIns="0" tIns="49530" rIns="0" bIns="0" anchor="t"/>
          <a:lstStyle/>
          <a:p>
            <a:pPr marL="560070" indent="-285750" defTabSz="914400">
              <a:lnSpc>
                <a:spcPts val="1700"/>
              </a:lnSpc>
              <a:spcBef>
                <a:spcPts val="900"/>
              </a:spcBef>
              <a:buClr>
                <a:schemeClr val="tx1"/>
              </a:buClr>
              <a:buFont typeface="Wingdings" pitchFamily="2" charset="2"/>
              <a:buChar char="§"/>
            </a:pPr>
            <a:r>
              <a:rPr lang="en-US" sz="1200" kern="0">
                <a:latin typeface="Arial"/>
                <a:cs typeface="Arial"/>
              </a:rPr>
              <a:t>Life and Health NAP up 2%, field agent NAP up 8% </a:t>
            </a:r>
            <a:endParaRPr lang="en-US" sz="1200" kern="0">
              <a:latin typeface="Arial" panose="02020603050405020304" pitchFamily="2"/>
            </a:endParaRPr>
          </a:p>
          <a:p>
            <a:pPr marL="560070" indent="-285750" defTabSz="914400">
              <a:lnSpc>
                <a:spcPts val="1700"/>
              </a:lnSpc>
              <a:spcBef>
                <a:spcPts val="900"/>
              </a:spcBef>
              <a:buClr>
                <a:schemeClr val="tx1"/>
              </a:buClr>
              <a:buFont typeface="Wingdings" pitchFamily="2" charset="2"/>
              <a:buChar char="§"/>
            </a:pPr>
            <a:r>
              <a:rPr lang="en-US" sz="1200" kern="0">
                <a:latin typeface="Arial"/>
                <a:cs typeface="Arial"/>
              </a:rPr>
              <a:t>Health NAP up 18%; Medicare Supplement NAP up 16%; LTC NAP up 88% </a:t>
            </a:r>
            <a:endParaRPr lang="en-US" sz="1200" kern="0">
              <a:latin typeface="Arial" panose="02020603050405020304" pitchFamily="2"/>
              <a:cs typeface="Arial"/>
            </a:endParaRPr>
          </a:p>
          <a:p>
            <a:pPr marL="560070" indent="-285750" defTabSz="914400">
              <a:lnSpc>
                <a:spcPts val="1700"/>
              </a:lnSpc>
              <a:spcBef>
                <a:spcPts val="900"/>
              </a:spcBef>
              <a:buClr>
                <a:schemeClr val="tx1"/>
              </a:buClr>
              <a:buFont typeface="Wingdings" pitchFamily="2" charset="2"/>
              <a:buChar char="§"/>
            </a:pPr>
            <a:r>
              <a:rPr lang="en-US" sz="1200" kern="0">
                <a:latin typeface="Arial"/>
                <a:cs typeface="Arial"/>
              </a:rPr>
              <a:t>Annuity collected premiums up 9%; account value up 5%</a:t>
            </a:r>
          </a:p>
          <a:p>
            <a:pPr marL="560070" indent="-285750" algn="l" defTabSz="914400">
              <a:lnSpc>
                <a:spcPts val="1700"/>
              </a:lnSpc>
              <a:spcBef>
                <a:spcPts val="900"/>
              </a:spcBef>
              <a:buClr>
                <a:schemeClr val="tx1"/>
              </a:buClr>
              <a:buFont typeface="Wingdings" pitchFamily="2" charset="2"/>
              <a:buChar char="§"/>
            </a:pPr>
            <a:r>
              <a:rPr lang="en-US" sz="1200" kern="0">
                <a:latin typeface="Arial"/>
                <a:cs typeface="Arial"/>
              </a:rPr>
              <a:t>Medicare Advantage policies sold up 78%</a:t>
            </a:r>
          </a:p>
          <a:p>
            <a:pPr marL="560070" indent="-285750" algn="l" defTabSz="914400">
              <a:lnSpc>
                <a:spcPts val="1700"/>
              </a:lnSpc>
              <a:spcBef>
                <a:spcPts val="900"/>
              </a:spcBef>
              <a:buClr>
                <a:schemeClr val="tx1"/>
              </a:buClr>
              <a:buFont typeface="Wingdings" pitchFamily="2" charset="2"/>
              <a:buChar char="§"/>
            </a:pPr>
            <a:r>
              <a:rPr lang="en-US" sz="1200" kern="0">
                <a:latin typeface="Arial"/>
                <a:cs typeface="Arial"/>
              </a:rPr>
              <a:t>Client assets in brokerage and advisory up 24% to a record $3.6B</a:t>
            </a:r>
          </a:p>
          <a:p>
            <a:pPr marL="1017270" marR="0" lvl="1" indent="-285750" algn="l" defTabSz="914400" rtl="0" eaLnBrk="1" fontAlgn="auto" latinLnBrk="0" hangingPunct="1">
              <a:lnSpc>
                <a:spcPts val="1700"/>
              </a:lnSpc>
              <a:spcBef>
                <a:spcPts val="900"/>
              </a:spcBef>
              <a:spcAft>
                <a:spcPts val="0"/>
              </a:spcAft>
              <a:buClr>
                <a:srgbClr val="3C3834"/>
              </a:buClr>
              <a:buSzTx/>
              <a:buFont typeface="System Font Regular"/>
              <a:buChar char="–"/>
              <a:tabLst/>
              <a:defRPr/>
            </a:pPr>
            <a:r>
              <a:rPr kumimoji="0" lang="en-US" sz="1200" b="0" i="0" u="none" strike="noStrike" kern="0" cap="none" spc="0" normalizeH="0" baseline="0" noProof="0">
                <a:ln>
                  <a:noFill/>
                </a:ln>
                <a:effectLst/>
                <a:uLnTx/>
                <a:uFillTx/>
                <a:latin typeface="Arial"/>
                <a:cs typeface="Arial"/>
              </a:rPr>
              <a:t>New accounts up 9</a:t>
            </a:r>
            <a:r>
              <a:rPr kumimoji="0" lang="en-US" sz="1200" i="0" u="none" strike="noStrike" kern="0" cap="none" spc="0" normalizeH="0" baseline="0" noProof="0">
                <a:ln>
                  <a:noFill/>
                </a:ln>
                <a:effectLst/>
                <a:uLnTx/>
                <a:uFillTx/>
                <a:latin typeface="Arial"/>
                <a:cs typeface="Arial"/>
              </a:rPr>
              <a:t>%</a:t>
            </a:r>
            <a:endParaRPr lang="en-US" sz="1200" i="0" u="none" strike="noStrike" kern="0" cap="none" spc="0" normalizeH="0" baseline="0" noProof="0">
              <a:ln>
                <a:noFill/>
              </a:ln>
              <a:effectLst/>
              <a:uLnTx/>
              <a:uFillTx/>
              <a:latin typeface="Arial"/>
              <a:cs typeface="Arial"/>
            </a:endParaRPr>
          </a:p>
        </p:txBody>
      </p:sp>
      <p:sp>
        <p:nvSpPr>
          <p:cNvPr id="10" name="TextBox 9">
            <a:extLst>
              <a:ext uri="{FF2B5EF4-FFF2-40B4-BE49-F238E27FC236}">
                <a16:creationId xmlns:a16="http://schemas.microsoft.com/office/drawing/2014/main" id="{E81CAB75-96B3-5FCE-13B6-9D6190A50E7E}"/>
              </a:ext>
            </a:extLst>
          </p:cNvPr>
          <p:cNvSpPr txBox="1"/>
          <p:nvPr/>
        </p:nvSpPr>
        <p:spPr>
          <a:xfrm>
            <a:off x="408663" y="1646990"/>
            <a:ext cx="1371601" cy="584775"/>
          </a:xfrm>
          <a:prstGeom prst="rect">
            <a:avLst/>
          </a:prstGeom>
          <a:noFill/>
        </p:spPr>
        <p:txBody>
          <a:bodyPr wrap="square" rtlCol="0" anchor="ctr">
            <a:spAutoFit/>
          </a:bodyPr>
          <a:lstStyle/>
          <a:p>
            <a:r>
              <a:rPr lang="en-US" sz="1600" b="1">
                <a:solidFill>
                  <a:schemeClr val="bg1"/>
                </a:solidFill>
                <a:latin typeface="Arial" panose="020B0604020202020204" pitchFamily="34" charset="0"/>
                <a:ea typeface="Open Sans" panose="020B0606030504020204" pitchFamily="34" charset="0"/>
                <a:cs typeface="Arial" panose="020B0604020202020204" pitchFamily="34" charset="0"/>
              </a:rPr>
              <a:t>Operational </a:t>
            </a:r>
            <a:br>
              <a:rPr lang="en-US" sz="1600" b="1">
                <a:solidFill>
                  <a:schemeClr val="bg1"/>
                </a:solidFill>
                <a:latin typeface="Arial" panose="020B0604020202020204" pitchFamily="34" charset="0"/>
                <a:ea typeface="Open Sans" panose="020B0606030504020204" pitchFamily="34" charset="0"/>
                <a:cs typeface="Arial" panose="020B0604020202020204" pitchFamily="34" charset="0"/>
              </a:rPr>
            </a:br>
            <a:r>
              <a:rPr lang="en-US" sz="1600" b="1">
                <a:solidFill>
                  <a:schemeClr val="bg1"/>
                </a:solidFill>
                <a:latin typeface="Arial" panose="020B0604020202020204" pitchFamily="34" charset="0"/>
                <a:ea typeface="Open Sans" panose="020B0606030504020204" pitchFamily="34" charset="0"/>
                <a:cs typeface="Arial" panose="020B0604020202020204" pitchFamily="34" charset="0"/>
              </a:rPr>
              <a:t>Highlights</a:t>
            </a:r>
            <a:endParaRPr lang="en-US" sz="1600" b="1" strike="sngStrike">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F3301B87-77F1-9353-E6FC-3E43DBB6C755}"/>
              </a:ext>
            </a:extLst>
          </p:cNvPr>
          <p:cNvCxnSpPr>
            <a:cxnSpLocks/>
          </p:cNvCxnSpPr>
          <p:nvPr/>
        </p:nvCxnSpPr>
        <p:spPr>
          <a:xfrm>
            <a:off x="513776" y="2262821"/>
            <a:ext cx="714284"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0D704E1-D71D-F9BF-3961-330E74E8B17D}"/>
              </a:ext>
            </a:extLst>
          </p:cNvPr>
          <p:cNvSpPr txBox="1"/>
          <p:nvPr/>
        </p:nvSpPr>
        <p:spPr>
          <a:xfrm>
            <a:off x="410935" y="4003506"/>
            <a:ext cx="1340851" cy="584775"/>
          </a:xfrm>
          <a:prstGeom prst="rect">
            <a:avLst/>
          </a:prstGeom>
          <a:noFill/>
        </p:spPr>
        <p:txBody>
          <a:bodyPr wrap="square" rtlCol="0" anchor="ctr">
            <a:spAutoFit/>
          </a:bodyPr>
          <a:lstStyle/>
          <a:p>
            <a:r>
              <a:rPr lang="en-US" sz="1600" b="1">
                <a:solidFill>
                  <a:schemeClr val="bg1"/>
                </a:solidFill>
                <a:latin typeface="Arial" panose="020B0604020202020204" pitchFamily="34" charset="0"/>
                <a:ea typeface="Open Sans" panose="020B0606030504020204" pitchFamily="34" charset="0"/>
                <a:cs typeface="Arial" panose="020B0604020202020204" pitchFamily="34" charset="0"/>
              </a:rPr>
              <a:t>Distribution Highlights</a:t>
            </a:r>
          </a:p>
        </p:txBody>
      </p:sp>
      <p:cxnSp>
        <p:nvCxnSpPr>
          <p:cNvPr id="14" name="Straight Connector 13">
            <a:extLst>
              <a:ext uri="{FF2B5EF4-FFF2-40B4-BE49-F238E27FC236}">
                <a16:creationId xmlns:a16="http://schemas.microsoft.com/office/drawing/2014/main" id="{1BA8A578-CC40-6677-C085-651BEC07EC98}"/>
              </a:ext>
            </a:extLst>
          </p:cNvPr>
          <p:cNvCxnSpPr>
            <a:cxnSpLocks/>
          </p:cNvCxnSpPr>
          <p:nvPr/>
        </p:nvCxnSpPr>
        <p:spPr>
          <a:xfrm>
            <a:off x="516048" y="4619337"/>
            <a:ext cx="714284"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29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D0240-C39F-B076-155D-4813A4CAB9C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994AF57-A6C4-772B-F7E2-E46F39D10881}"/>
              </a:ext>
            </a:extLst>
          </p:cNvPr>
          <p:cNvSpPr txBox="1">
            <a:spLocks/>
          </p:cNvSpPr>
          <p:nvPr/>
        </p:nvSpPr>
        <p:spPr>
          <a:xfrm>
            <a:off x="201696" y="6238959"/>
            <a:ext cx="6553531" cy="51742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1"/>
              </a:buClr>
              <a:buFont typeface="Wingdings" pitchFamily="2" charset="2"/>
              <a:buNone/>
              <a:defRPr sz="7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chemeClr val="tx1"/>
              </a:buClr>
            </a:pPr>
            <a:endParaRPr lang="en-US" sz="700">
              <a:solidFill>
                <a:srgbClr val="FF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C290C1D-C1DA-D6AF-8751-86DE3A3DA466}"/>
              </a:ext>
            </a:extLst>
          </p:cNvPr>
          <p:cNvSpPr/>
          <p:nvPr/>
        </p:nvSpPr>
        <p:spPr>
          <a:xfrm>
            <a:off x="367123" y="1538328"/>
            <a:ext cx="1371600" cy="2146166"/>
          </a:xfrm>
          <a:prstGeom prst="rect">
            <a:avLst/>
          </a:prstGeom>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a:extLst>
              <a:ext uri="{FF2B5EF4-FFF2-40B4-BE49-F238E27FC236}">
                <a16:creationId xmlns:a16="http://schemas.microsoft.com/office/drawing/2014/main" id="{9FB48749-0E97-5AA9-4CBC-5E94EBFDAE7A}"/>
              </a:ext>
            </a:extLst>
          </p:cNvPr>
          <p:cNvSpPr/>
          <p:nvPr/>
        </p:nvSpPr>
        <p:spPr bwMode="auto">
          <a:xfrm>
            <a:off x="367122" y="1529154"/>
            <a:ext cx="8409755" cy="21553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panose="020B0604020202020204" pitchFamily="34" charset="0"/>
              <a:ea typeface="ＭＳ Ｐゴシック" pitchFamily="-80" charset="-128"/>
              <a:cs typeface="Arial" panose="020B0604020202020204" pitchFamily="34" charset="0"/>
            </a:endParaRPr>
          </a:p>
        </p:txBody>
      </p:sp>
      <p:sp>
        <p:nvSpPr>
          <p:cNvPr id="5" name="Rectangle 4">
            <a:extLst>
              <a:ext uri="{FF2B5EF4-FFF2-40B4-BE49-F238E27FC236}">
                <a16:creationId xmlns:a16="http://schemas.microsoft.com/office/drawing/2014/main" id="{06A11F18-62FD-D92F-FF0C-37730BF2F826}"/>
              </a:ext>
            </a:extLst>
          </p:cNvPr>
          <p:cNvSpPr/>
          <p:nvPr/>
        </p:nvSpPr>
        <p:spPr>
          <a:xfrm>
            <a:off x="367123" y="3908611"/>
            <a:ext cx="1371600" cy="1619894"/>
          </a:xfrm>
          <a:prstGeom prst="rect">
            <a:avLst/>
          </a:prstGeom>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a:extLst>
              <a:ext uri="{FF2B5EF4-FFF2-40B4-BE49-F238E27FC236}">
                <a16:creationId xmlns:a16="http://schemas.microsoft.com/office/drawing/2014/main" id="{AA78749E-D9A9-6217-1EC8-0302A6FFBE1B}"/>
              </a:ext>
            </a:extLst>
          </p:cNvPr>
          <p:cNvSpPr/>
          <p:nvPr/>
        </p:nvSpPr>
        <p:spPr bwMode="auto">
          <a:xfrm>
            <a:off x="367122" y="3898435"/>
            <a:ext cx="8409755" cy="162890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panose="020B0604020202020204" pitchFamily="34" charset="0"/>
              <a:ea typeface="ＭＳ Ｐゴシック" pitchFamily="-80" charset="-128"/>
              <a:cs typeface="Arial" panose="020B0604020202020204" pitchFamily="34" charset="0"/>
            </a:endParaRPr>
          </a:p>
        </p:txBody>
      </p:sp>
      <p:sp>
        <p:nvSpPr>
          <p:cNvPr id="15" name="Rectangle 14">
            <a:extLst>
              <a:ext uri="{FF2B5EF4-FFF2-40B4-BE49-F238E27FC236}">
                <a16:creationId xmlns:a16="http://schemas.microsoft.com/office/drawing/2014/main" id="{F3B7E2BA-63FE-5AA5-727D-C891B3859B68}"/>
              </a:ext>
            </a:extLst>
          </p:cNvPr>
          <p:cNvSpPr/>
          <p:nvPr/>
        </p:nvSpPr>
        <p:spPr>
          <a:xfrm>
            <a:off x="0" y="298927"/>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FD319058-A291-A943-719A-C6713B5E06C0}"/>
              </a:ext>
            </a:extLst>
          </p:cNvPr>
          <p:cNvSpPr/>
          <p:nvPr/>
        </p:nvSpPr>
        <p:spPr>
          <a:xfrm>
            <a:off x="408662" y="298927"/>
            <a:ext cx="3599811" cy="418051"/>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6698A725-6980-01B0-9779-03A9F352840A}"/>
              </a:ext>
            </a:extLst>
          </p:cNvPr>
          <p:cNvSpPr txBox="1">
            <a:spLocks/>
          </p:cNvSpPr>
          <p:nvPr/>
        </p:nvSpPr>
        <p:spPr>
          <a:xfrm>
            <a:off x="557461" y="350848"/>
            <a:ext cx="5231867" cy="352098"/>
          </a:xfrm>
          <a:prstGeom prst="rect">
            <a:avLst/>
          </a:prstGeom>
        </p:spPr>
        <p:txBody>
          <a:bodyPr lIns="0" tIns="45720" rIns="91440" bIns="45720" anchor="t">
            <a:noAutofit/>
          </a:bodyPr>
          <a:lstStyle>
            <a:lvl1pPr algn="l" defTabSz="914400" rtl="0" eaLnBrk="1" latinLnBrk="0" hangingPunct="1">
              <a:lnSpc>
                <a:spcPct val="90000"/>
              </a:lnSpc>
              <a:spcBef>
                <a:spcPct val="0"/>
              </a:spcBef>
              <a:buNone/>
              <a:defRPr sz="2000" b="1" kern="1200">
                <a:solidFill>
                  <a:schemeClr val="accent1"/>
                </a:solidFill>
                <a:latin typeface="Arial" panose="020B0604020202020204" pitchFamily="34" charset="0"/>
                <a:ea typeface="+mj-ea"/>
                <a:cs typeface="Arial" panose="020B0604020202020204" pitchFamily="34" charset="0"/>
              </a:defRPr>
            </a:lvl1pPr>
          </a:lstStyle>
          <a:p>
            <a:r>
              <a:rPr lang="en-US" sz="1800" b="0">
                <a:solidFill>
                  <a:schemeClr val="bg1"/>
                </a:solidFill>
                <a:latin typeface="Arial"/>
                <a:cs typeface="Arial"/>
              </a:rPr>
              <a:t>WORKSITE DIVISION UPDATE</a:t>
            </a:r>
          </a:p>
        </p:txBody>
      </p:sp>
      <p:sp>
        <p:nvSpPr>
          <p:cNvPr id="18" name="Text Placeholder 2">
            <a:extLst>
              <a:ext uri="{FF2B5EF4-FFF2-40B4-BE49-F238E27FC236}">
                <a16:creationId xmlns:a16="http://schemas.microsoft.com/office/drawing/2014/main" id="{F9CD4D1F-7D66-031A-6B30-6B78C399617A}"/>
              </a:ext>
            </a:extLst>
          </p:cNvPr>
          <p:cNvSpPr txBox="1">
            <a:spLocks/>
          </p:cNvSpPr>
          <p:nvPr/>
        </p:nvSpPr>
        <p:spPr>
          <a:xfrm>
            <a:off x="457204" y="865022"/>
            <a:ext cx="8762404" cy="3108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a:lnSpc>
                <a:spcPts val="2000"/>
              </a:lnSpc>
              <a:spcBef>
                <a:spcPts val="1065"/>
              </a:spcBef>
              <a:spcAft>
                <a:spcPts val="5815"/>
              </a:spcAft>
              <a:buNone/>
            </a:pPr>
            <a:r>
              <a:rPr lang="en-US" sz="1600" b="1" i="1" spc="-10">
                <a:latin typeface="Arial" panose="02020603050405020304" pitchFamily="2"/>
              </a:rPr>
              <a:t>Insurance sales momentum continues; </a:t>
            </a:r>
            <a:r>
              <a:rPr lang="en-US" sz="1600" b="1" i="1" spc="-10">
                <a:solidFill>
                  <a:srgbClr val="000000"/>
                </a:solidFill>
                <a:latin typeface="Arial" panose="02020603050405020304" pitchFamily="2"/>
              </a:rPr>
              <a:t>9</a:t>
            </a:r>
            <a:r>
              <a:rPr lang="en-US" sz="1600" b="1" i="1" spc="-10" baseline="30000">
                <a:solidFill>
                  <a:srgbClr val="000000"/>
                </a:solidFill>
                <a:latin typeface="Arial" panose="02020603050405020304" pitchFamily="2"/>
              </a:rPr>
              <a:t>th</a:t>
            </a:r>
            <a:r>
              <a:rPr lang="en-US" sz="1600" b="1" i="1" spc="-10">
                <a:solidFill>
                  <a:srgbClr val="FF0000"/>
                </a:solidFill>
                <a:latin typeface="Arial" panose="02020603050405020304" pitchFamily="2"/>
              </a:rPr>
              <a:t> </a:t>
            </a:r>
            <a:r>
              <a:rPr lang="en-US" sz="1600" b="1" i="1" spc="-10">
                <a:latin typeface="Arial" panose="02020603050405020304" pitchFamily="2"/>
              </a:rPr>
              <a:t>consecutive quarter of NAP growth </a:t>
            </a:r>
          </a:p>
        </p:txBody>
      </p:sp>
      <p:sp>
        <p:nvSpPr>
          <p:cNvPr id="7" name="Text Placeholder 4">
            <a:extLst>
              <a:ext uri="{FF2B5EF4-FFF2-40B4-BE49-F238E27FC236}">
                <a16:creationId xmlns:a16="http://schemas.microsoft.com/office/drawing/2014/main" id="{D1D1F5E1-52CE-8AA4-6C8B-BF508D9D8D21}"/>
              </a:ext>
            </a:extLst>
          </p:cNvPr>
          <p:cNvSpPr txBox="1">
            <a:spLocks/>
          </p:cNvSpPr>
          <p:nvPr/>
        </p:nvSpPr>
        <p:spPr>
          <a:xfrm>
            <a:off x="1750422" y="1565625"/>
            <a:ext cx="6687204" cy="2057806"/>
          </a:xfrm>
          <a:prstGeom prst="rect">
            <a:avLst/>
          </a:prstGeom>
          <a:noFill/>
          <a:ln w="0" cmpd="sng">
            <a:noFill/>
            <a:prstDash val="solid"/>
          </a:ln>
        </p:spPr>
        <p:txBody>
          <a:bodyPr vert="horz" lIns="0" tIns="45720" rIns="0" bIns="0" anchor="t"/>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0070" indent="-285750">
              <a:lnSpc>
                <a:spcPts val="1700"/>
              </a:lnSpc>
              <a:spcBef>
                <a:spcPts val="600"/>
              </a:spcBef>
              <a:buClr>
                <a:schemeClr val="tx1"/>
              </a:buClr>
            </a:pPr>
            <a:r>
              <a:rPr lang="en-US" kern="0">
                <a:latin typeface="Arial" panose="02020603050405020304" pitchFamily="2"/>
                <a:cs typeface="+mn-cs"/>
              </a:rPr>
              <a:t>Life and Health NAP up </a:t>
            </a:r>
            <a:r>
              <a:rPr lang="en-US" sz="1200" kern="0">
                <a:latin typeface="Arial" panose="02020603050405020304" pitchFamily="2"/>
              </a:rPr>
              <a:t>18</a:t>
            </a:r>
            <a:r>
              <a:rPr lang="en-US" kern="0">
                <a:latin typeface="Arial" panose="02020603050405020304" pitchFamily="2"/>
                <a:cs typeface="+mn-cs"/>
              </a:rPr>
              <a:t>% </a:t>
            </a:r>
          </a:p>
          <a:p>
            <a:pPr marL="1017270" lvl="1" indent="-285750">
              <a:lnSpc>
                <a:spcPts val="1700"/>
              </a:lnSpc>
              <a:spcBef>
                <a:spcPts val="600"/>
              </a:spcBef>
              <a:buClr>
                <a:srgbClr val="3C3834"/>
              </a:buClr>
              <a:buFont typeface="System Font Regular"/>
              <a:buChar char="–"/>
              <a:defRPr/>
            </a:pPr>
            <a:r>
              <a:rPr lang="en-US" sz="1200" kern="0">
                <a:latin typeface="Arial" panose="02020603050405020304" pitchFamily="2"/>
                <a:cs typeface="+mn-cs"/>
              </a:rPr>
              <a:t>At least +</a:t>
            </a:r>
            <a:r>
              <a:rPr lang="en-US" sz="1200" kern="0">
                <a:latin typeface="Arial" panose="02020603050405020304" pitchFamily="2"/>
              </a:rPr>
              <a:t>15</a:t>
            </a:r>
            <a:r>
              <a:rPr lang="en-US" sz="1200" kern="0">
                <a:latin typeface="Arial" panose="02020603050405020304" pitchFamily="2"/>
                <a:cs typeface="+mn-cs"/>
              </a:rPr>
              <a:t>% growth in 8 of the last 9 quarters</a:t>
            </a:r>
          </a:p>
          <a:p>
            <a:pPr marL="560070" indent="-285750">
              <a:lnSpc>
                <a:spcPts val="1700"/>
              </a:lnSpc>
              <a:spcBef>
                <a:spcPts val="600"/>
              </a:spcBef>
              <a:buClr>
                <a:schemeClr val="tx1"/>
              </a:buClr>
            </a:pPr>
            <a:r>
              <a:rPr lang="en-US" kern="0">
                <a:latin typeface="Arial" panose="02020603050405020304" pitchFamily="2"/>
                <a:cs typeface="+mn-cs"/>
              </a:rPr>
              <a:t>New products driving growth</a:t>
            </a:r>
          </a:p>
          <a:p>
            <a:pPr marL="1017270" lvl="1" indent="-285750">
              <a:lnSpc>
                <a:spcPts val="1700"/>
              </a:lnSpc>
              <a:spcBef>
                <a:spcPts val="600"/>
              </a:spcBef>
              <a:buClr>
                <a:srgbClr val="3C3834"/>
              </a:buClr>
              <a:buFont typeface="System Font Regular"/>
              <a:buChar char="–"/>
              <a:defRPr/>
            </a:pPr>
            <a:r>
              <a:rPr lang="en-US" sz="1200" kern="0">
                <a:latin typeface="Arial" panose="02020603050405020304" pitchFamily="2"/>
                <a:cs typeface="+mn-cs"/>
              </a:rPr>
              <a:t>Accident product up 27% </a:t>
            </a:r>
          </a:p>
          <a:p>
            <a:pPr marL="1017270" lvl="1" indent="-285750">
              <a:lnSpc>
                <a:spcPts val="1700"/>
              </a:lnSpc>
              <a:spcBef>
                <a:spcPts val="600"/>
              </a:spcBef>
              <a:buClr>
                <a:srgbClr val="3C3834"/>
              </a:buClr>
              <a:buFont typeface="System Font Regular"/>
              <a:buChar char="–"/>
              <a:defRPr/>
            </a:pPr>
            <a:r>
              <a:rPr lang="en-US" sz="1200" kern="0">
                <a:latin typeface="Arial" panose="02020603050405020304" pitchFamily="2"/>
                <a:cs typeface="+mn-cs"/>
              </a:rPr>
              <a:t>Critical Illness product up 16%</a:t>
            </a:r>
            <a:endParaRPr lang="en-US" sz="1200" strike="sngStrike" kern="0">
              <a:latin typeface="Arial" panose="02020603050405020304" pitchFamily="2"/>
              <a:cs typeface="+mn-cs"/>
            </a:endParaRPr>
          </a:p>
          <a:p>
            <a:pPr marL="560070" indent="-285750">
              <a:lnSpc>
                <a:spcPts val="1700"/>
              </a:lnSpc>
              <a:spcBef>
                <a:spcPts val="600"/>
              </a:spcBef>
              <a:buClr>
                <a:schemeClr val="tx1"/>
              </a:buClr>
            </a:pPr>
            <a:r>
              <a:rPr lang="en-US" kern="0">
                <a:latin typeface="Arial" panose="02020603050405020304" pitchFamily="2"/>
                <a:cs typeface="+mn-cs"/>
              </a:rPr>
              <a:t>Fee sales</a:t>
            </a:r>
            <a:r>
              <a:rPr lang="en-US" kern="0" baseline="30000">
                <a:latin typeface="Arial" panose="02020603050405020304" pitchFamily="2"/>
                <a:cs typeface="+mn-cs"/>
              </a:rPr>
              <a:t>1</a:t>
            </a:r>
            <a:r>
              <a:rPr lang="en-US" kern="0">
                <a:latin typeface="Arial" panose="02020603050405020304" pitchFamily="2"/>
                <a:cs typeface="+mn-cs"/>
              </a:rPr>
              <a:t> up 24%</a:t>
            </a:r>
            <a:endParaRPr lang="en-US" strike="sngStrike" kern="0">
              <a:solidFill>
                <a:srgbClr val="FF0000"/>
              </a:solidFill>
              <a:latin typeface="Arial" panose="02020603050405020304" pitchFamily="2"/>
              <a:cs typeface="+mn-cs"/>
            </a:endParaRPr>
          </a:p>
          <a:p>
            <a:pPr marL="560070" indent="-285750">
              <a:lnSpc>
                <a:spcPts val="1700"/>
              </a:lnSpc>
              <a:spcBef>
                <a:spcPts val="600"/>
              </a:spcBef>
              <a:buClr>
                <a:schemeClr val="tx1"/>
              </a:buClr>
            </a:pPr>
            <a:r>
              <a:rPr lang="en-US" kern="0">
                <a:latin typeface="Arial" panose="02020603050405020304" pitchFamily="2"/>
                <a:cs typeface="+mn-cs"/>
              </a:rPr>
              <a:t>New employer groups up 8%</a:t>
            </a:r>
          </a:p>
        </p:txBody>
      </p:sp>
      <p:sp>
        <p:nvSpPr>
          <p:cNvPr id="8" name="Text Placeholder 6">
            <a:extLst>
              <a:ext uri="{FF2B5EF4-FFF2-40B4-BE49-F238E27FC236}">
                <a16:creationId xmlns:a16="http://schemas.microsoft.com/office/drawing/2014/main" id="{2796ED42-B4D1-A747-3031-6115EEC52798}"/>
              </a:ext>
            </a:extLst>
          </p:cNvPr>
          <p:cNvSpPr txBox="1">
            <a:spLocks/>
          </p:cNvSpPr>
          <p:nvPr/>
        </p:nvSpPr>
        <p:spPr>
          <a:xfrm>
            <a:off x="1762051" y="4043448"/>
            <a:ext cx="6806694" cy="1497543"/>
          </a:xfrm>
          <a:prstGeom prst="rect">
            <a:avLst/>
          </a:prstGeom>
          <a:noFill/>
          <a:ln w="0" cmpd="sng">
            <a:noFill/>
            <a:prstDash val="solid"/>
          </a:ln>
        </p:spPr>
        <p:txBody>
          <a:bodyPr vert="horz" lIns="0" tIns="45720" rIns="0" bIns="0" anchor="t"/>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0070" marR="411480" indent="-285750">
              <a:lnSpc>
                <a:spcPts val="1700"/>
              </a:lnSpc>
              <a:spcBef>
                <a:spcPts val="1200"/>
              </a:spcBef>
              <a:buClr>
                <a:schemeClr val="tx1"/>
              </a:buClr>
            </a:pPr>
            <a:r>
              <a:rPr lang="en-US" kern="0" dirty="0">
                <a:latin typeface="Arial"/>
                <a:cs typeface="Arial"/>
              </a:rPr>
              <a:t>PAC up 25%, first-year PAC up </a:t>
            </a:r>
            <a:r>
              <a:rPr lang="en-US" sz="1200" kern="0" dirty="0">
                <a:latin typeface="Arial"/>
                <a:cs typeface="Arial"/>
              </a:rPr>
              <a:t>33</a:t>
            </a:r>
            <a:r>
              <a:rPr lang="en-US" kern="0" dirty="0">
                <a:latin typeface="Arial"/>
                <a:cs typeface="Arial"/>
              </a:rPr>
              <a:t>%</a:t>
            </a:r>
            <a:endParaRPr lang="en-US" strike="sngStrike" kern="0" dirty="0">
              <a:latin typeface="Arial" panose="02020603050405020304" pitchFamily="2"/>
              <a:cs typeface="Arial"/>
            </a:endParaRPr>
          </a:p>
          <a:p>
            <a:pPr marL="560070" marR="411480" indent="-285750">
              <a:lnSpc>
                <a:spcPts val="1700"/>
              </a:lnSpc>
              <a:spcBef>
                <a:spcPts val="1200"/>
              </a:spcBef>
              <a:buClr>
                <a:schemeClr val="tx1"/>
              </a:buClr>
            </a:pPr>
            <a:r>
              <a:rPr lang="en-US" kern="0" dirty="0">
                <a:solidFill>
                  <a:srgbClr val="000000"/>
                </a:solidFill>
                <a:latin typeface="Arial"/>
                <a:cs typeface="Arial"/>
              </a:rPr>
              <a:t>Agent productivity up 7% </a:t>
            </a:r>
            <a:endParaRPr lang="en-US" dirty="0">
              <a:solidFill>
                <a:srgbClr val="000000"/>
              </a:solidFill>
              <a:latin typeface="Arial"/>
              <a:cs typeface="Arial"/>
            </a:endParaRPr>
          </a:p>
          <a:p>
            <a:pPr marL="560070" marR="411480" indent="-285750">
              <a:lnSpc>
                <a:spcPts val="1700"/>
              </a:lnSpc>
              <a:spcBef>
                <a:spcPts val="1200"/>
              </a:spcBef>
              <a:buClr>
                <a:schemeClr val="tx1"/>
              </a:buClr>
            </a:pPr>
            <a:r>
              <a:rPr lang="en-US" kern="0" dirty="0">
                <a:latin typeface="Arial"/>
                <a:cs typeface="Arial"/>
              </a:rPr>
              <a:t>Continued success with geographic expansion, contributing 32% of NAP growth in the quarter</a:t>
            </a:r>
            <a:endParaRPr lang="en-US" dirty="0">
              <a:latin typeface="Arial"/>
              <a:cs typeface="Arial"/>
            </a:endParaRPr>
          </a:p>
        </p:txBody>
      </p:sp>
      <p:sp>
        <p:nvSpPr>
          <p:cNvPr id="9" name="TextBox 8">
            <a:extLst>
              <a:ext uri="{FF2B5EF4-FFF2-40B4-BE49-F238E27FC236}">
                <a16:creationId xmlns:a16="http://schemas.microsoft.com/office/drawing/2014/main" id="{0B8BCA7F-1590-47C9-FCCA-D0BE1861802F}"/>
              </a:ext>
            </a:extLst>
          </p:cNvPr>
          <p:cNvSpPr txBox="1"/>
          <p:nvPr/>
        </p:nvSpPr>
        <p:spPr>
          <a:xfrm>
            <a:off x="408664" y="1646990"/>
            <a:ext cx="1371600" cy="584775"/>
          </a:xfrm>
          <a:prstGeom prst="rect">
            <a:avLst/>
          </a:prstGeom>
          <a:noFill/>
        </p:spPr>
        <p:txBody>
          <a:bodyPr wrap="square" rtlCol="0" anchor="ctr">
            <a:spAutoFit/>
          </a:bodyPr>
          <a:lstStyle/>
          <a:p>
            <a:r>
              <a:rPr lang="en-US" sz="1600" b="1">
                <a:solidFill>
                  <a:schemeClr val="bg1"/>
                </a:solidFill>
                <a:latin typeface="Arial" panose="020B0604020202020204" pitchFamily="34" charset="0"/>
                <a:ea typeface="Open Sans" panose="020B0606030504020204" pitchFamily="34" charset="0"/>
                <a:cs typeface="Arial" panose="020B0604020202020204" pitchFamily="34" charset="0"/>
              </a:rPr>
              <a:t>Operational </a:t>
            </a:r>
            <a:br>
              <a:rPr lang="en-US" sz="1600" b="1">
                <a:solidFill>
                  <a:schemeClr val="bg1"/>
                </a:solidFill>
                <a:latin typeface="Arial" panose="020B0604020202020204" pitchFamily="34" charset="0"/>
                <a:ea typeface="Open Sans" panose="020B0606030504020204" pitchFamily="34" charset="0"/>
                <a:cs typeface="Arial" panose="020B0604020202020204" pitchFamily="34" charset="0"/>
              </a:rPr>
            </a:br>
            <a:r>
              <a:rPr lang="en-US" sz="1600" b="1">
                <a:solidFill>
                  <a:schemeClr val="bg1"/>
                </a:solidFill>
                <a:latin typeface="Arial" panose="020B0604020202020204" pitchFamily="34" charset="0"/>
                <a:ea typeface="Open Sans" panose="020B0606030504020204" pitchFamily="34" charset="0"/>
                <a:cs typeface="Arial" panose="020B0604020202020204" pitchFamily="34" charset="0"/>
              </a:rPr>
              <a:t>Highlights</a:t>
            </a:r>
            <a:endParaRPr lang="en-US" sz="1600" b="1" strike="sngStrike">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CC6C8E0D-EEE5-128C-D1AB-8C3E029EA207}"/>
              </a:ext>
            </a:extLst>
          </p:cNvPr>
          <p:cNvCxnSpPr>
            <a:cxnSpLocks/>
          </p:cNvCxnSpPr>
          <p:nvPr/>
        </p:nvCxnSpPr>
        <p:spPr>
          <a:xfrm>
            <a:off x="513776" y="2262821"/>
            <a:ext cx="714284"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8D05939-E266-495C-18F8-FC18C0E43377}"/>
              </a:ext>
            </a:extLst>
          </p:cNvPr>
          <p:cNvSpPr txBox="1"/>
          <p:nvPr/>
        </p:nvSpPr>
        <p:spPr>
          <a:xfrm>
            <a:off x="404112" y="4009329"/>
            <a:ext cx="1371600" cy="584775"/>
          </a:xfrm>
          <a:prstGeom prst="rect">
            <a:avLst/>
          </a:prstGeom>
          <a:noFill/>
        </p:spPr>
        <p:txBody>
          <a:bodyPr wrap="square" rtlCol="0" anchor="ctr">
            <a:spAutoFit/>
          </a:bodyPr>
          <a:lstStyle/>
          <a:p>
            <a:r>
              <a:rPr lang="en-US" sz="1600" b="1">
                <a:solidFill>
                  <a:schemeClr val="bg1"/>
                </a:solidFill>
                <a:latin typeface="Arial" panose="020B0604020202020204" pitchFamily="34" charset="0"/>
                <a:ea typeface="Open Sans" panose="020B0606030504020204" pitchFamily="34" charset="0"/>
                <a:cs typeface="Arial" panose="020B0604020202020204" pitchFamily="34" charset="0"/>
              </a:rPr>
              <a:t>Distribution Highlights</a:t>
            </a:r>
          </a:p>
        </p:txBody>
      </p:sp>
      <p:cxnSp>
        <p:nvCxnSpPr>
          <p:cNvPr id="12" name="Straight Connector 11">
            <a:extLst>
              <a:ext uri="{FF2B5EF4-FFF2-40B4-BE49-F238E27FC236}">
                <a16:creationId xmlns:a16="http://schemas.microsoft.com/office/drawing/2014/main" id="{026DD3E6-E833-051D-5DE5-3C1977DEABBF}"/>
              </a:ext>
            </a:extLst>
          </p:cNvPr>
          <p:cNvCxnSpPr>
            <a:cxnSpLocks/>
          </p:cNvCxnSpPr>
          <p:nvPr/>
        </p:nvCxnSpPr>
        <p:spPr>
          <a:xfrm>
            <a:off x="509224" y="4625160"/>
            <a:ext cx="714284"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179F50A2-1A4F-864A-8FCF-27E6D8400161}"/>
              </a:ext>
            </a:extLst>
          </p:cNvPr>
          <p:cNvSpPr txBox="1">
            <a:spLocks/>
          </p:cNvSpPr>
          <p:nvPr/>
        </p:nvSpPr>
        <p:spPr>
          <a:xfrm>
            <a:off x="201696" y="6373505"/>
            <a:ext cx="6553531" cy="2805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accent1"/>
              </a:buClr>
              <a:buFont typeface="Wingdings" pitchFamily="2" charset="2"/>
              <a:buNone/>
              <a:defRPr sz="7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chemeClr val="tx1"/>
              </a:buClr>
              <a:buAutoNum type="arabicPlain"/>
            </a:pPr>
            <a:r>
              <a:rPr lang="en-US"/>
              <a:t>  </a:t>
            </a:r>
            <a:r>
              <a:rPr lang="en-US" sz="700">
                <a:latin typeface="Arial" panose="020B0604020202020204" pitchFamily="34" charset="0"/>
                <a:cs typeface="Arial" panose="020B0604020202020204" pitchFamily="34" charset="0"/>
              </a:rPr>
              <a:t>Fee sales represents the annualized value of fee-based services contracts executed in the quarter.</a:t>
            </a:r>
          </a:p>
        </p:txBody>
      </p:sp>
    </p:spTree>
    <p:extLst>
      <p:ext uri="{BB962C8B-B14F-4D97-AF65-F5344CB8AC3E}">
        <p14:creationId xmlns:p14="http://schemas.microsoft.com/office/powerpoint/2010/main" val="1009649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CB3EA-4A19-7025-1F38-AF2B9DD8A8AD}"/>
            </a:ext>
          </a:extLst>
        </p:cNvPr>
        <p:cNvGrpSpPr/>
        <p:nvPr/>
      </p:nvGrpSpPr>
      <p:grpSpPr>
        <a:xfrm>
          <a:off x="0" y="0"/>
          <a:ext cx="0" cy="0"/>
          <a:chOff x="0" y="0"/>
          <a:chExt cx="0" cy="0"/>
        </a:xfrm>
      </p:grpSpPr>
      <p:sp>
        <p:nvSpPr>
          <p:cNvPr id="25" name="Text Placeholder 2">
            <a:extLst>
              <a:ext uri="{FF2B5EF4-FFF2-40B4-BE49-F238E27FC236}">
                <a16:creationId xmlns:a16="http://schemas.microsoft.com/office/drawing/2014/main" id="{4975C7F3-F1F8-310F-B888-7A0D9D9D406E}"/>
              </a:ext>
            </a:extLst>
          </p:cNvPr>
          <p:cNvSpPr txBox="1">
            <a:spLocks/>
          </p:cNvSpPr>
          <p:nvPr/>
        </p:nvSpPr>
        <p:spPr>
          <a:xfrm>
            <a:off x="201696" y="6238959"/>
            <a:ext cx="6553531" cy="51742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1"/>
              </a:buClr>
              <a:buFont typeface="Wingdings" pitchFamily="2" charset="2"/>
              <a:buNone/>
              <a:defRPr sz="7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109728">
              <a:lnSpc>
                <a:spcPct val="100000"/>
              </a:lnSpc>
              <a:spcBef>
                <a:spcPts val="0"/>
              </a:spcBef>
              <a:spcAft>
                <a:spcPts val="300"/>
              </a:spcAft>
              <a:buClr>
                <a:schemeClr val="tx1"/>
              </a:buClr>
            </a:pPr>
            <a:r>
              <a:rPr lang="en-US">
                <a:solidFill>
                  <a:srgbClr val="000000"/>
                </a:solidFill>
              </a:rPr>
              <a:t>1	</a:t>
            </a:r>
            <a:r>
              <a:rPr lang="en-US" sz="700">
                <a:solidFill>
                  <a:srgbClr val="000000"/>
                </a:solidFill>
                <a:latin typeface="Arial" panose="020B0604020202020204" pitchFamily="34" charset="0"/>
                <a:cs typeface="Arial" panose="020B0604020202020204" pitchFamily="34" charset="0"/>
              </a:rPr>
              <a:t> A non-GAAP measure. See the Appendix for a reconciliation to the corresponding GAAP measure</a:t>
            </a:r>
            <a:r>
              <a:rPr lang="en-US" sz="700">
                <a:solidFill>
                  <a:srgbClr val="FF0000"/>
                </a:solidFill>
                <a:latin typeface="Arial" panose="020B0604020202020204" pitchFamily="34" charset="0"/>
                <a:cs typeface="Arial" panose="020B0604020202020204" pitchFamily="34" charset="0"/>
              </a:rPr>
              <a:t>. </a:t>
            </a:r>
          </a:p>
        </p:txBody>
      </p:sp>
      <p:sp>
        <p:nvSpPr>
          <p:cNvPr id="10" name="Rectangle 9">
            <a:extLst>
              <a:ext uri="{FF2B5EF4-FFF2-40B4-BE49-F238E27FC236}">
                <a16:creationId xmlns:a16="http://schemas.microsoft.com/office/drawing/2014/main" id="{CA24D40A-A481-84E8-5840-0E5517B0ACB7}"/>
              </a:ext>
            </a:extLst>
          </p:cNvPr>
          <p:cNvSpPr/>
          <p:nvPr/>
        </p:nvSpPr>
        <p:spPr>
          <a:xfrm>
            <a:off x="4601" y="1330582"/>
            <a:ext cx="4567397" cy="4815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spcBef>
                <a:spcPts val="0"/>
              </a:spcBef>
              <a:spcAft>
                <a:spcPts val="200"/>
              </a:spcAft>
              <a:buFont typeface="Arial" panose="020B0604020202020204" pitchFamily="34" charset="0"/>
              <a:buNone/>
            </a:pPr>
            <a:endParaRPr lang="en-US"/>
          </a:p>
        </p:txBody>
      </p:sp>
      <p:graphicFrame>
        <p:nvGraphicFramePr>
          <p:cNvPr id="16" name="Table 15">
            <a:extLst>
              <a:ext uri="{FF2B5EF4-FFF2-40B4-BE49-F238E27FC236}">
                <a16:creationId xmlns:a16="http://schemas.microsoft.com/office/drawing/2014/main" id="{DD855BE5-67AB-12F3-E8B2-DE0469800EED}"/>
              </a:ext>
            </a:extLst>
          </p:cNvPr>
          <p:cNvGraphicFramePr>
            <a:graphicFrameLocks noGrp="1"/>
          </p:cNvGraphicFramePr>
          <p:nvPr>
            <p:extLst>
              <p:ext uri="{D42A27DB-BD31-4B8C-83A1-F6EECF244321}">
                <p14:modId xmlns:p14="http://schemas.microsoft.com/office/powerpoint/2010/main" val="2493852845"/>
              </p:ext>
            </p:extLst>
          </p:nvPr>
        </p:nvGraphicFramePr>
        <p:xfrm>
          <a:off x="138153" y="4172796"/>
          <a:ext cx="4229597" cy="819189"/>
        </p:xfrm>
        <a:graphic>
          <a:graphicData uri="http://schemas.openxmlformats.org/drawingml/2006/table">
            <a:tbl>
              <a:tblPr>
                <a:tableStyleId>{3C2FFA5D-87B4-456A-9821-1D502468CF0F}</a:tableStyleId>
              </a:tblPr>
              <a:tblGrid>
                <a:gridCol w="2135733">
                  <a:extLst>
                    <a:ext uri="{9D8B030D-6E8A-4147-A177-3AD203B41FA5}">
                      <a16:colId xmlns:a16="http://schemas.microsoft.com/office/drawing/2014/main" val="20000"/>
                    </a:ext>
                  </a:extLst>
                </a:gridCol>
                <a:gridCol w="1008993">
                  <a:extLst>
                    <a:ext uri="{9D8B030D-6E8A-4147-A177-3AD203B41FA5}">
                      <a16:colId xmlns:a16="http://schemas.microsoft.com/office/drawing/2014/main" val="2659867802"/>
                    </a:ext>
                  </a:extLst>
                </a:gridCol>
                <a:gridCol w="1084871">
                  <a:extLst>
                    <a:ext uri="{9D8B030D-6E8A-4147-A177-3AD203B41FA5}">
                      <a16:colId xmlns:a16="http://schemas.microsoft.com/office/drawing/2014/main" val="3556241891"/>
                    </a:ext>
                  </a:extLst>
                </a:gridCol>
              </a:tblGrid>
              <a:tr h="349681">
                <a:tc>
                  <a:txBody>
                    <a:bodyPr/>
                    <a:lstStyle/>
                    <a:p>
                      <a:pPr algn="ctr"/>
                      <a:r>
                        <a:rPr lang="en-US" sz="1200">
                          <a:solidFill>
                            <a:schemeClr val="bg1"/>
                          </a:solidFill>
                          <a:latin typeface="Arial" panose="020B0604020202020204" pitchFamily="34" charset="0"/>
                          <a:cs typeface="Arial" panose="020B0604020202020204" pitchFamily="34" charset="0"/>
                        </a:rPr>
                        <a:t>Net operating income</a:t>
                      </a:r>
                      <a:r>
                        <a:rPr lang="en-US" sz="1200" baseline="30000">
                          <a:solidFill>
                            <a:schemeClr val="bg1"/>
                          </a:solidFill>
                          <a:latin typeface="Arial" panose="020B0604020202020204" pitchFamily="34" charset="0"/>
                          <a:cs typeface="Arial" panose="020B0604020202020204" pitchFamily="34" charset="0"/>
                        </a:rPr>
                        <a:t>1</a:t>
                      </a:r>
                      <a:endParaRPr lang="en-US" sz="1200" b="0" baseline="30000">
                        <a:solidFill>
                          <a:schemeClr val="bg1"/>
                        </a:solidFill>
                        <a:latin typeface="Arial" panose="020B0604020202020204" pitchFamily="34" charset="0"/>
                        <a:cs typeface="Arial" panose="020B0604020202020204" pitchFamily="34" charset="0"/>
                      </a:endParaRPr>
                    </a:p>
                  </a:txBody>
                  <a:tcPr marL="83453" marR="83453" marT="41727" marB="41727"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2C71"/>
                    </a:solidFill>
                  </a:tcPr>
                </a:tc>
                <a:tc>
                  <a:txBody>
                    <a:bodyPr/>
                    <a:lstStyle/>
                    <a:p>
                      <a:pPr algn="ctr"/>
                      <a:r>
                        <a:rPr lang="en-US" sz="1200">
                          <a:solidFill>
                            <a:schemeClr val="bg1"/>
                          </a:solidFill>
                          <a:latin typeface="Arial" panose="020B0604020202020204" pitchFamily="34" charset="0"/>
                          <a:cs typeface="Arial" panose="020B0604020202020204" pitchFamily="34" charset="0"/>
                        </a:rPr>
                        <a:t>$62.3</a:t>
                      </a:r>
                      <a:endParaRPr lang="en-US" sz="1200" b="0">
                        <a:solidFill>
                          <a:schemeClr val="bg1"/>
                        </a:solidFill>
                        <a:latin typeface="Arial" panose="020B0604020202020204" pitchFamily="34" charset="0"/>
                        <a:cs typeface="Arial" panose="020B0604020202020204" pitchFamily="34" charset="0"/>
                      </a:endParaRPr>
                    </a:p>
                  </a:txBody>
                  <a:tcPr marL="83453" marR="83453" marT="41727" marB="4172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2C71"/>
                    </a:solidFill>
                  </a:tcPr>
                </a:tc>
                <a:tc>
                  <a:txBody>
                    <a:bodyPr/>
                    <a:lstStyle/>
                    <a:p>
                      <a:pPr algn="ctr"/>
                      <a:r>
                        <a:rPr lang="en-US" sz="1200">
                          <a:solidFill>
                            <a:schemeClr val="bg1"/>
                          </a:solidFill>
                          <a:latin typeface="Arial" panose="020B0604020202020204" pitchFamily="34" charset="0"/>
                          <a:cs typeface="Arial" panose="020B0604020202020204" pitchFamily="34" charset="0"/>
                        </a:rPr>
                        <a:t>$</a:t>
                      </a:r>
                      <a:r>
                        <a:rPr lang="en-US" sz="1200" kern="0">
                          <a:solidFill>
                            <a:schemeClr val="bg1"/>
                          </a:solidFill>
                          <a:latin typeface="Arial" panose="02020603050405020304" pitchFamily="2"/>
                          <a:cs typeface="Arial" panose="020B0604020202020204" pitchFamily="34" charset="0"/>
                        </a:rPr>
                        <a:t>114.6</a:t>
                      </a:r>
                      <a:endParaRPr lang="en-US" sz="1200" b="0">
                        <a:solidFill>
                          <a:schemeClr val="bg1"/>
                        </a:solidFill>
                        <a:latin typeface="Arial" panose="020B0604020202020204" pitchFamily="34" charset="0"/>
                        <a:cs typeface="Arial" panose="020B0604020202020204" pitchFamily="34" charset="0"/>
                      </a:endParaRPr>
                    </a:p>
                  </a:txBody>
                  <a:tcPr marL="83453" marR="83453" marT="41727" marB="41727"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002C71"/>
                    </a:solidFill>
                  </a:tcPr>
                </a:tc>
                <a:extLst>
                  <a:ext uri="{0D108BD9-81ED-4DB2-BD59-A6C34878D82A}">
                    <a16:rowId xmlns:a16="http://schemas.microsoft.com/office/drawing/2014/main" val="10000"/>
                  </a:ext>
                </a:extLst>
              </a:tr>
              <a:tr h="469508">
                <a:tc>
                  <a:txBody>
                    <a:bodyPr/>
                    <a:lstStyle/>
                    <a:p>
                      <a:pPr algn="ctr"/>
                      <a:r>
                        <a:rPr lang="en-US" sz="1200">
                          <a:solidFill>
                            <a:schemeClr val="bg1"/>
                          </a:solidFill>
                          <a:latin typeface="Arial" panose="020B0604020202020204" pitchFamily="34" charset="0"/>
                          <a:cs typeface="Arial" panose="020B0604020202020204" pitchFamily="34" charset="0"/>
                        </a:rPr>
                        <a:t>Weighted average shares outstanding (in millions)</a:t>
                      </a:r>
                      <a:endParaRPr lang="en-US" sz="1200" b="0">
                        <a:solidFill>
                          <a:schemeClr val="bg1"/>
                        </a:solidFill>
                        <a:latin typeface="Arial" panose="020B0604020202020204" pitchFamily="34" charset="0"/>
                        <a:cs typeface="Arial" panose="020B0604020202020204" pitchFamily="34" charset="0"/>
                      </a:endParaRPr>
                    </a:p>
                  </a:txBody>
                  <a:tcPr marL="83453" marR="83453" marT="41727" marB="41727"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2C71"/>
                    </a:solidFill>
                  </a:tcPr>
                </a:tc>
                <a:tc>
                  <a:txBody>
                    <a:bodyPr/>
                    <a:lstStyle/>
                    <a:p>
                      <a:pPr marL="0" algn="ctr" defTabSz="457200" rtl="0" eaLnBrk="1" latinLnBrk="0" hangingPunct="1"/>
                      <a:r>
                        <a:rPr lang="en-US" sz="1200" kern="1200">
                          <a:solidFill>
                            <a:schemeClr val="bg1"/>
                          </a:solidFill>
                          <a:latin typeface="Arial" panose="020B0604020202020204" pitchFamily="34" charset="0"/>
                          <a:cs typeface="Arial" panose="020B0604020202020204" pitchFamily="34" charset="0"/>
                        </a:rPr>
                        <a:t>115.6</a:t>
                      </a:r>
                      <a:endParaRPr lang="en-US" sz="1200" b="0" kern="1200">
                        <a:solidFill>
                          <a:schemeClr val="bg1"/>
                        </a:solidFill>
                        <a:latin typeface="Arial" panose="020B0604020202020204" pitchFamily="34" charset="0"/>
                        <a:ea typeface="+mn-ea"/>
                        <a:cs typeface="Arial" panose="020B0604020202020204" pitchFamily="34" charset="0"/>
                      </a:endParaRPr>
                    </a:p>
                  </a:txBody>
                  <a:tcPr marL="83453" marR="83453" marT="41727" marB="4172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2C71"/>
                    </a:solidFill>
                  </a:tcPr>
                </a:tc>
                <a:tc>
                  <a:txBody>
                    <a:bodyPr/>
                    <a:lstStyle/>
                    <a:p>
                      <a:pPr marL="0" algn="ctr" defTabSz="457200" rtl="0" eaLnBrk="1" latinLnBrk="0" hangingPunct="1"/>
                      <a:r>
                        <a:rPr lang="en-US" sz="1200" b="0" kern="0">
                          <a:solidFill>
                            <a:schemeClr val="bg1"/>
                          </a:solidFill>
                          <a:latin typeface="Arial" panose="02020603050405020304" pitchFamily="2"/>
                          <a:ea typeface="+mn-ea"/>
                          <a:cs typeface="Arial" panose="020B0604020202020204" pitchFamily="34" charset="0"/>
                        </a:rPr>
                        <a:t>109.3</a:t>
                      </a:r>
                      <a:endParaRPr lang="en-US" sz="1200" b="0" kern="1200">
                        <a:solidFill>
                          <a:schemeClr val="bg1"/>
                        </a:solidFill>
                        <a:latin typeface="Arial" panose="020B0604020202020204" pitchFamily="34" charset="0"/>
                        <a:ea typeface="+mn-ea"/>
                        <a:cs typeface="Arial" panose="020B0604020202020204" pitchFamily="34" charset="0"/>
                      </a:endParaRPr>
                    </a:p>
                  </a:txBody>
                  <a:tcPr marL="83453" marR="83453" marT="41727" marB="41727"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002C71"/>
                    </a:solidFill>
                  </a:tcPr>
                </a:tc>
                <a:extLst>
                  <a:ext uri="{0D108BD9-81ED-4DB2-BD59-A6C34878D82A}">
                    <a16:rowId xmlns:a16="http://schemas.microsoft.com/office/drawing/2014/main" val="708998206"/>
                  </a:ext>
                </a:extLst>
              </a:tr>
            </a:tbl>
          </a:graphicData>
        </a:graphic>
      </p:graphicFrame>
      <p:graphicFrame>
        <p:nvGraphicFramePr>
          <p:cNvPr id="17" name="Chart 16">
            <a:extLst>
              <a:ext uri="{FF2B5EF4-FFF2-40B4-BE49-F238E27FC236}">
                <a16:creationId xmlns:a16="http://schemas.microsoft.com/office/drawing/2014/main" id="{CAE228BE-A8B3-75CC-DADA-4D0339142CD3}"/>
              </a:ext>
            </a:extLst>
          </p:cNvPr>
          <p:cNvGraphicFramePr>
            <a:graphicFrameLocks/>
          </p:cNvGraphicFramePr>
          <p:nvPr>
            <p:extLst>
              <p:ext uri="{D42A27DB-BD31-4B8C-83A1-F6EECF244321}">
                <p14:modId xmlns:p14="http://schemas.microsoft.com/office/powerpoint/2010/main" val="888447562"/>
              </p:ext>
            </p:extLst>
          </p:nvPr>
        </p:nvGraphicFramePr>
        <p:xfrm>
          <a:off x="2256139" y="2013475"/>
          <a:ext cx="2531658" cy="1893479"/>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a:extLst>
              <a:ext uri="{FF2B5EF4-FFF2-40B4-BE49-F238E27FC236}">
                <a16:creationId xmlns:a16="http://schemas.microsoft.com/office/drawing/2014/main" id="{29AE8873-318B-222E-BDEC-D6FAF1A00FD8}"/>
              </a:ext>
            </a:extLst>
          </p:cNvPr>
          <p:cNvGrpSpPr/>
          <p:nvPr/>
        </p:nvGrpSpPr>
        <p:grpSpPr>
          <a:xfrm>
            <a:off x="477528" y="2411589"/>
            <a:ext cx="1390183" cy="655867"/>
            <a:chOff x="3543173" y="2339412"/>
            <a:chExt cx="1536290" cy="577081"/>
          </a:xfrm>
        </p:grpSpPr>
        <p:sp>
          <p:nvSpPr>
            <p:cNvPr id="19" name="TextBox 18">
              <a:extLst>
                <a:ext uri="{FF2B5EF4-FFF2-40B4-BE49-F238E27FC236}">
                  <a16:creationId xmlns:a16="http://schemas.microsoft.com/office/drawing/2014/main" id="{A92C5B71-3584-0ABF-BFA3-B124309B9841}"/>
                </a:ext>
              </a:extLst>
            </p:cNvPr>
            <p:cNvSpPr txBox="1"/>
            <p:nvPr/>
          </p:nvSpPr>
          <p:spPr>
            <a:xfrm>
              <a:off x="3764194" y="2339412"/>
              <a:ext cx="1315269" cy="577081"/>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Net operating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earnings per share</a:t>
              </a:r>
              <a:r>
                <a:rPr lang="en-US" sz="1050" baseline="30000">
                  <a:latin typeface="Arial" panose="020B0604020202020204" pitchFamily="34" charset="0"/>
                  <a:cs typeface="Arial" panose="020B0604020202020204" pitchFamily="34" charset="0"/>
                </a:rPr>
                <a:t>1</a:t>
              </a:r>
            </a:p>
          </p:txBody>
        </p:sp>
        <p:sp>
          <p:nvSpPr>
            <p:cNvPr id="20" name="Action Button: Blank 38">
              <a:hlinkClick r:id="" action="ppaction://noaction" highlightClick="1"/>
              <a:extLst>
                <a:ext uri="{FF2B5EF4-FFF2-40B4-BE49-F238E27FC236}">
                  <a16:creationId xmlns:a16="http://schemas.microsoft.com/office/drawing/2014/main" id="{311FF995-62A2-5910-85DD-7ADFA873761A}"/>
                </a:ext>
              </a:extLst>
            </p:cNvPr>
            <p:cNvSpPr/>
            <p:nvPr/>
          </p:nvSpPr>
          <p:spPr bwMode="auto">
            <a:xfrm>
              <a:off x="3543173" y="2402707"/>
              <a:ext cx="148737" cy="105473"/>
            </a:xfrm>
            <a:prstGeom prst="actionButtonBlank">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cs typeface="ＭＳ Ｐゴシック" pitchFamily="-80" charset="-128"/>
              </a:endParaRPr>
            </a:p>
          </p:txBody>
        </p:sp>
      </p:grpSp>
      <p:sp>
        <p:nvSpPr>
          <p:cNvPr id="29" name="TextBox 28">
            <a:extLst>
              <a:ext uri="{FF2B5EF4-FFF2-40B4-BE49-F238E27FC236}">
                <a16:creationId xmlns:a16="http://schemas.microsoft.com/office/drawing/2014/main" id="{1BEBE5BB-BA56-B3F8-CAB8-5430740C98ED}"/>
              </a:ext>
            </a:extLst>
          </p:cNvPr>
          <p:cNvSpPr txBox="1"/>
          <p:nvPr/>
        </p:nvSpPr>
        <p:spPr>
          <a:xfrm>
            <a:off x="4735131" y="1475917"/>
            <a:ext cx="1975221"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Second Quarter 2024</a:t>
            </a:r>
          </a:p>
        </p:txBody>
      </p:sp>
      <p:sp>
        <p:nvSpPr>
          <p:cNvPr id="27" name="Rectangle 26">
            <a:extLst>
              <a:ext uri="{FF2B5EF4-FFF2-40B4-BE49-F238E27FC236}">
                <a16:creationId xmlns:a16="http://schemas.microsoft.com/office/drawing/2014/main" id="{BD1E9D1D-D7DF-3671-2462-A59B03300EF2}"/>
              </a:ext>
            </a:extLst>
          </p:cNvPr>
          <p:cNvSpPr/>
          <p:nvPr/>
        </p:nvSpPr>
        <p:spPr>
          <a:xfrm>
            <a:off x="201696" y="6238115"/>
            <a:ext cx="4811129" cy="200055"/>
          </a:xfrm>
          <a:prstGeom prst="rect">
            <a:avLst/>
          </a:prstGeom>
        </p:spPr>
        <p:txBody>
          <a:bodyPr wrap="square">
            <a:spAutoFit/>
          </a:bodyPr>
          <a:lstStyle/>
          <a:p>
            <a:r>
              <a:rPr lang="en-US" sz="700">
                <a:solidFill>
                  <a:srgbClr val="000000"/>
                </a:solidFill>
                <a:latin typeface="Arial" panose="020B0604020202020204" pitchFamily="34" charset="0"/>
                <a:cs typeface="Arial" panose="020B0604020202020204" pitchFamily="34" charset="0"/>
              </a:rPr>
              <a:t>(dollars in millions, except where noted)</a:t>
            </a:r>
            <a:endParaRPr lang="en-US" sz="70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044E53F-C7D8-0902-9F47-720083E6D2E6}"/>
              </a:ext>
            </a:extLst>
          </p:cNvPr>
          <p:cNvSpPr txBox="1"/>
          <p:nvPr/>
        </p:nvSpPr>
        <p:spPr>
          <a:xfrm>
            <a:off x="314520" y="1465796"/>
            <a:ext cx="3559834"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Earnings Results</a:t>
            </a:r>
          </a:p>
        </p:txBody>
      </p:sp>
      <p:sp>
        <p:nvSpPr>
          <p:cNvPr id="7" name="Rectangle 6">
            <a:extLst>
              <a:ext uri="{FF2B5EF4-FFF2-40B4-BE49-F238E27FC236}">
                <a16:creationId xmlns:a16="http://schemas.microsoft.com/office/drawing/2014/main" id="{4472AB9A-C3F4-FB29-6D8C-EAFEED838AB3}"/>
              </a:ext>
            </a:extLst>
          </p:cNvPr>
          <p:cNvSpPr/>
          <p:nvPr/>
        </p:nvSpPr>
        <p:spPr>
          <a:xfrm>
            <a:off x="0" y="298927"/>
            <a:ext cx="413477" cy="418050"/>
          </a:xfrm>
          <a:prstGeom prst="rect">
            <a:avLst/>
          </a:prstGeom>
          <a:solidFill>
            <a:srgbClr val="406195"/>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9" name="Rectangle 8">
            <a:extLst>
              <a:ext uri="{FF2B5EF4-FFF2-40B4-BE49-F238E27FC236}">
                <a16:creationId xmlns:a16="http://schemas.microsoft.com/office/drawing/2014/main" id="{106CBAE2-966D-5213-0372-8AE6E53D7724}"/>
              </a:ext>
            </a:extLst>
          </p:cNvPr>
          <p:cNvSpPr/>
          <p:nvPr/>
        </p:nvSpPr>
        <p:spPr>
          <a:xfrm>
            <a:off x="408663" y="298927"/>
            <a:ext cx="2900919" cy="418051"/>
          </a:xfrm>
          <a:prstGeom prst="rect">
            <a:avLst/>
          </a:prstGeom>
          <a:solidFill>
            <a:srgbClr val="002C7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433200C-2F85-8EEA-0ABB-C26C961E50C6}"/>
              </a:ext>
            </a:extLst>
          </p:cNvPr>
          <p:cNvSpPr txBox="1">
            <a:spLocks/>
          </p:cNvSpPr>
          <p:nvPr/>
        </p:nvSpPr>
        <p:spPr>
          <a:xfrm>
            <a:off x="536441" y="351094"/>
            <a:ext cx="5231867" cy="352098"/>
          </a:xfrm>
          <a:prstGeom prst="rect">
            <a:avLst/>
          </a:prstGeom>
        </p:spPr>
        <p:txBody>
          <a:bodyPr lIns="0" tIns="45720" rIns="91440" bIns="45720" anchor="t">
            <a:noAutofit/>
          </a:bodyPr>
          <a:lstStyle>
            <a:lvl1pPr algn="l" defTabSz="914400" rtl="0" eaLnBrk="1" latinLnBrk="0" hangingPunct="1">
              <a:lnSpc>
                <a:spcPct val="90000"/>
              </a:lnSpc>
              <a:spcBef>
                <a:spcPct val="0"/>
              </a:spcBef>
              <a:buNone/>
              <a:defRPr sz="2000" b="1" kern="1200">
                <a:solidFill>
                  <a:schemeClr val="accent1"/>
                </a:solidFill>
                <a:latin typeface="Arial" panose="020B0604020202020204" pitchFamily="34" charset="0"/>
                <a:ea typeface="+mj-ea"/>
                <a:cs typeface="Arial" panose="020B0604020202020204" pitchFamily="34" charset="0"/>
              </a:defRPr>
            </a:lvl1pPr>
          </a:lstStyle>
          <a:p>
            <a:r>
              <a:rPr lang="en-US" sz="1800" b="0">
                <a:solidFill>
                  <a:schemeClr val="bg1"/>
                </a:solidFill>
                <a:latin typeface="Arial"/>
                <a:cs typeface="Arial"/>
              </a:rPr>
              <a:t>FINANCIAL HIGHLIGHTS</a:t>
            </a:r>
          </a:p>
        </p:txBody>
      </p:sp>
      <p:sp>
        <p:nvSpPr>
          <p:cNvPr id="12" name="Text Placeholder 2">
            <a:extLst>
              <a:ext uri="{FF2B5EF4-FFF2-40B4-BE49-F238E27FC236}">
                <a16:creationId xmlns:a16="http://schemas.microsoft.com/office/drawing/2014/main" id="{926D197E-5DD2-8D92-014B-D4FF663C1FFA}"/>
              </a:ext>
            </a:extLst>
          </p:cNvPr>
          <p:cNvSpPr txBox="1">
            <a:spLocks/>
          </p:cNvSpPr>
          <p:nvPr/>
        </p:nvSpPr>
        <p:spPr>
          <a:xfrm>
            <a:off x="404654" y="837726"/>
            <a:ext cx="8762404" cy="3108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a:lnSpc>
                <a:spcPts val="2000"/>
              </a:lnSpc>
              <a:spcBef>
                <a:spcPts val="935"/>
              </a:spcBef>
              <a:spcAft>
                <a:spcPts val="3015"/>
              </a:spcAft>
              <a:buNone/>
            </a:pPr>
            <a:r>
              <a:rPr lang="en-US" sz="1600" b="1" i="1" spc="-10">
                <a:latin typeface="Arial" panose="02020603050405020304" pitchFamily="2"/>
              </a:rPr>
              <a:t>Operating EPS growth driven by strong results across the board</a:t>
            </a:r>
            <a:r>
              <a:rPr lang="en-US" sz="1600" b="1" i="1" strike="sngStrike" spc="-10">
                <a:latin typeface="Arial" panose="02020603050405020304" pitchFamily="2"/>
              </a:rPr>
              <a:t> </a:t>
            </a:r>
          </a:p>
        </p:txBody>
      </p:sp>
      <p:sp>
        <p:nvSpPr>
          <p:cNvPr id="15" name="Rectangle 14">
            <a:extLst>
              <a:ext uri="{FF2B5EF4-FFF2-40B4-BE49-F238E27FC236}">
                <a16:creationId xmlns:a16="http://schemas.microsoft.com/office/drawing/2014/main" id="{655B78F0-949C-CDA6-3761-4CA823AA2F9B}"/>
              </a:ext>
            </a:extLst>
          </p:cNvPr>
          <p:cNvSpPr/>
          <p:nvPr/>
        </p:nvSpPr>
        <p:spPr>
          <a:xfrm>
            <a:off x="2289383" y="3796126"/>
            <a:ext cx="1976080" cy="307777"/>
          </a:xfrm>
          <a:prstGeom prst="rect">
            <a:avLst/>
          </a:prstGeom>
        </p:spPr>
        <p:txBody>
          <a:bodyPr wrap="square">
            <a:spAutoFit/>
          </a:bodyPr>
          <a:lstStyle/>
          <a:p>
            <a:r>
              <a:rPr lang="en-US" sz="1400" b="1">
                <a:latin typeface="Arial" panose="020B0604020202020204" pitchFamily="34" charset="0"/>
                <a:cs typeface="Arial" panose="020B0604020202020204" pitchFamily="34" charset="0"/>
              </a:rPr>
              <a:t>  2Q23               2Q24</a:t>
            </a:r>
          </a:p>
        </p:txBody>
      </p:sp>
      <p:cxnSp>
        <p:nvCxnSpPr>
          <p:cNvPr id="2" name="Straight Connector 1">
            <a:extLst>
              <a:ext uri="{FF2B5EF4-FFF2-40B4-BE49-F238E27FC236}">
                <a16:creationId xmlns:a16="http://schemas.microsoft.com/office/drawing/2014/main" id="{FD83AE0A-9740-169E-984C-21810E654BE0}"/>
              </a:ext>
            </a:extLst>
          </p:cNvPr>
          <p:cNvCxnSpPr>
            <a:cxnSpLocks/>
          </p:cNvCxnSpPr>
          <p:nvPr/>
        </p:nvCxnSpPr>
        <p:spPr>
          <a:xfrm>
            <a:off x="413477" y="1823139"/>
            <a:ext cx="27432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CEDFC05-A98D-223D-ABDB-0DBC778DC0CF}"/>
              </a:ext>
            </a:extLst>
          </p:cNvPr>
          <p:cNvCxnSpPr>
            <a:cxnSpLocks/>
          </p:cNvCxnSpPr>
          <p:nvPr/>
        </p:nvCxnSpPr>
        <p:spPr>
          <a:xfrm>
            <a:off x="4869515" y="1823139"/>
            <a:ext cx="27432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152248C-07E7-D846-356E-663C1E69832D}"/>
              </a:ext>
            </a:extLst>
          </p:cNvPr>
          <p:cNvSpPr txBox="1">
            <a:spLocks/>
          </p:cNvSpPr>
          <p:nvPr/>
        </p:nvSpPr>
        <p:spPr>
          <a:xfrm>
            <a:off x="4619437" y="1955209"/>
            <a:ext cx="4361277" cy="3988391"/>
          </a:xfrm>
          <a:prstGeom prst="rect">
            <a:avLst/>
          </a:prstGeom>
          <a:noFill/>
          <a:ln w="0" cmpd="sng">
            <a:noFill/>
            <a:prstDash val="solid"/>
          </a:ln>
        </p:spPr>
        <p:txBody>
          <a:bodyPr vert="horz" lIns="0" tIns="34290" rIns="0" bIns="0" anchor="t"/>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5770" indent="-171450">
              <a:lnSpc>
                <a:spcPts val="1500"/>
              </a:lnSpc>
              <a:spcBef>
                <a:spcPts val="600"/>
              </a:spcBef>
              <a:buClr>
                <a:schemeClr val="tx1"/>
              </a:buClr>
            </a:pPr>
            <a:r>
              <a:rPr lang="en-US">
                <a:latin typeface="Arial" panose="02020603050405020304" pitchFamily="2"/>
              </a:rPr>
              <a:t>Operating EPS</a:t>
            </a:r>
            <a:r>
              <a:rPr lang="en-US" baseline="30000">
                <a:latin typeface="Arial" panose="02020603050405020304" pitchFamily="2"/>
              </a:rPr>
              <a:t>1</a:t>
            </a:r>
            <a:r>
              <a:rPr lang="en-US">
                <a:latin typeface="Arial" panose="02020603050405020304" pitchFamily="2"/>
              </a:rPr>
              <a:t> of $</a:t>
            </a:r>
            <a:r>
              <a:rPr lang="en-US" kern="0">
                <a:latin typeface="Arial" panose="02020603050405020304" pitchFamily="2"/>
              </a:rPr>
              <a:t>1.05, up 94%</a:t>
            </a:r>
            <a:endParaRPr lang="en-US">
              <a:latin typeface="Arial" panose="02020603050405020304" pitchFamily="2"/>
            </a:endParaRPr>
          </a:p>
          <a:p>
            <a:pPr marL="948690" marR="685800" indent="-171450">
              <a:lnSpc>
                <a:spcPts val="1500"/>
              </a:lnSpc>
              <a:spcBef>
                <a:spcPts val="900"/>
              </a:spcBef>
              <a:buClr>
                <a:schemeClr val="tx1"/>
              </a:buClr>
              <a:buFont typeface="System Font Regular"/>
              <a:buChar char="—"/>
            </a:pPr>
            <a:r>
              <a:rPr lang="en-US">
                <a:latin typeface="Arial" panose="02020603050405020304" pitchFamily="2"/>
              </a:rPr>
              <a:t>Strong insurance product margins across all major product lines</a:t>
            </a:r>
          </a:p>
          <a:p>
            <a:pPr marL="948690" marR="365760" indent="-171450">
              <a:lnSpc>
                <a:spcPts val="1500"/>
              </a:lnSpc>
              <a:spcBef>
                <a:spcPts val="900"/>
              </a:spcBef>
              <a:buClr>
                <a:schemeClr val="tx1"/>
              </a:buClr>
              <a:buFont typeface="System Font Regular"/>
              <a:buChar char="—"/>
            </a:pPr>
            <a:r>
              <a:rPr lang="en-US">
                <a:latin typeface="Arial" panose="02020603050405020304" pitchFamily="2"/>
              </a:rPr>
              <a:t>NII allocated to products, benefiting from growing asset base and 16 bps improvement in yield</a:t>
            </a:r>
          </a:p>
          <a:p>
            <a:pPr marL="948690" marR="365760" indent="-171450">
              <a:lnSpc>
                <a:spcPts val="1500"/>
              </a:lnSpc>
              <a:spcBef>
                <a:spcPts val="900"/>
              </a:spcBef>
              <a:buClr>
                <a:schemeClr val="tx1"/>
              </a:buClr>
              <a:buFont typeface="System Font Regular"/>
              <a:buChar char="—"/>
            </a:pPr>
            <a:r>
              <a:rPr lang="en-US">
                <a:latin typeface="Arial" panose="02020603050405020304" pitchFamily="2"/>
              </a:rPr>
              <a:t>NII not allocated to products benefitting from improved alternative investment returns </a:t>
            </a:r>
          </a:p>
          <a:p>
            <a:pPr marL="445770" indent="-171450">
              <a:lnSpc>
                <a:spcPts val="1500"/>
              </a:lnSpc>
              <a:spcBef>
                <a:spcPts val="1200"/>
              </a:spcBef>
              <a:buClr>
                <a:schemeClr val="tx1"/>
              </a:buClr>
            </a:pPr>
            <a:r>
              <a:rPr lang="en-US">
                <a:latin typeface="Arial" panose="02020603050405020304" pitchFamily="2"/>
              </a:rPr>
              <a:t>Capital position supported by strong free cash flow generation and recent debt offering</a:t>
            </a:r>
          </a:p>
          <a:p>
            <a:pPr marL="445770" indent="-171450">
              <a:lnSpc>
                <a:spcPts val="1500"/>
              </a:lnSpc>
              <a:spcBef>
                <a:spcPts val="1200"/>
              </a:spcBef>
              <a:buClr>
                <a:schemeClr val="tx1"/>
              </a:buClr>
            </a:pPr>
            <a:r>
              <a:rPr lang="en-US">
                <a:latin typeface="Arial" panose="02020603050405020304" pitchFamily="2"/>
              </a:rPr>
              <a:t>$</a:t>
            </a:r>
            <a:r>
              <a:rPr lang="en-US" kern="0">
                <a:latin typeface="Arial" panose="02020603050405020304" pitchFamily="2"/>
              </a:rPr>
              <a:t>60</a:t>
            </a:r>
            <a:r>
              <a:rPr lang="en-US">
                <a:latin typeface="Arial" panose="02020603050405020304" pitchFamily="2"/>
              </a:rPr>
              <a:t> million of share repurchases </a:t>
            </a:r>
          </a:p>
          <a:p>
            <a:pPr marL="445770" indent="-171450">
              <a:lnSpc>
                <a:spcPts val="1500"/>
              </a:lnSpc>
              <a:spcBef>
                <a:spcPts val="1200"/>
              </a:spcBef>
              <a:spcAft>
                <a:spcPts val="500"/>
              </a:spcAft>
              <a:buClr>
                <a:schemeClr val="tx1"/>
              </a:buClr>
            </a:pPr>
            <a:r>
              <a:rPr lang="en-US">
                <a:latin typeface="Arial" panose="02020603050405020304" pitchFamily="2"/>
              </a:rPr>
              <a:t>Operating ROE</a:t>
            </a:r>
            <a:r>
              <a:rPr lang="en-US" baseline="30000">
                <a:latin typeface="Arial" panose="02020603050405020304" pitchFamily="2"/>
              </a:rPr>
              <a:t>1 </a:t>
            </a:r>
            <a:r>
              <a:rPr lang="en-US">
                <a:latin typeface="Arial" panose="02020603050405020304" pitchFamily="2"/>
              </a:rPr>
              <a:t>excluding significant items, as adjusted, of </a:t>
            </a:r>
            <a:r>
              <a:rPr lang="en-US" kern="0">
                <a:latin typeface="Arial" panose="02020603050405020304" pitchFamily="2"/>
              </a:rPr>
              <a:t>10.0</a:t>
            </a:r>
            <a:r>
              <a:rPr lang="en-US">
                <a:latin typeface="Arial" panose="02020603050405020304" pitchFamily="2"/>
              </a:rPr>
              <a:t>%.  As reported Operating ROE</a:t>
            </a:r>
            <a:r>
              <a:rPr lang="en-US" baseline="30000">
                <a:latin typeface="Arial" panose="02020603050405020304" pitchFamily="2"/>
              </a:rPr>
              <a:t>1</a:t>
            </a:r>
            <a:r>
              <a:rPr lang="en-US">
                <a:latin typeface="Arial" panose="02020603050405020304" pitchFamily="2"/>
              </a:rPr>
              <a:t> of </a:t>
            </a:r>
            <a:r>
              <a:rPr lang="en-US" kern="0">
                <a:latin typeface="Arial" panose="02020603050405020304" pitchFamily="2"/>
              </a:rPr>
              <a:t>11.2</a:t>
            </a:r>
            <a:r>
              <a:rPr lang="en-US">
                <a:latin typeface="Arial" panose="02020603050405020304" pitchFamily="2"/>
              </a:rPr>
              <a:t>%</a:t>
            </a:r>
            <a:r>
              <a:rPr lang="en-US" strike="sngStrike">
                <a:latin typeface="Arial" panose="02020603050405020304" pitchFamily="2"/>
              </a:rPr>
              <a:t> </a:t>
            </a:r>
          </a:p>
        </p:txBody>
      </p:sp>
    </p:spTree>
    <p:extLst>
      <p:ext uri="{BB962C8B-B14F-4D97-AF65-F5344CB8AC3E}">
        <p14:creationId xmlns:p14="http://schemas.microsoft.com/office/powerpoint/2010/main" val="2109030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A67D4D3-B26C-52F8-C817-BEC95C12818E}"/>
              </a:ext>
            </a:extLst>
          </p:cNvPr>
          <p:cNvSpPr/>
          <p:nvPr/>
        </p:nvSpPr>
        <p:spPr>
          <a:xfrm flipH="1">
            <a:off x="5789326" y="1488558"/>
            <a:ext cx="3354671" cy="46570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spcBef>
                <a:spcPts val="0"/>
              </a:spcBef>
              <a:spcAft>
                <a:spcPts val="200"/>
              </a:spcAft>
              <a:buFont typeface="Arial" panose="020B0604020202020204" pitchFamily="34" charset="0"/>
              <a:buNone/>
            </a:pPr>
            <a:endParaRPr lang="en-US"/>
          </a:p>
        </p:txBody>
      </p:sp>
      <p:sp>
        <p:nvSpPr>
          <p:cNvPr id="7" name="Text Box 23">
            <a:extLst>
              <a:ext uri="{FF2B5EF4-FFF2-40B4-BE49-F238E27FC236}">
                <a16:creationId xmlns:a16="http://schemas.microsoft.com/office/drawing/2014/main" id="{08C84E19-49DD-323E-D57B-97053F913D29}"/>
              </a:ext>
            </a:extLst>
          </p:cNvPr>
          <p:cNvSpPr txBox="1">
            <a:spLocks noChangeArrowheads="1"/>
          </p:cNvSpPr>
          <p:nvPr/>
        </p:nvSpPr>
        <p:spPr bwMode="auto">
          <a:xfrm>
            <a:off x="200631" y="6211280"/>
            <a:ext cx="1463421" cy="200055"/>
          </a:xfrm>
          <a:prstGeom prst="rect">
            <a:avLst/>
          </a:prstGeom>
          <a:noFill/>
        </p:spPr>
        <p:txBody>
          <a:bodyPr wrap="square" rtlCol="0">
            <a:spAutoFit/>
          </a:bodyPr>
          <a:lstStyle>
            <a:defPPr>
              <a:defRPr lang="en-US"/>
            </a:defPPr>
            <a:lvl1pPr>
              <a:defRPr sz="800" i="1">
                <a:solidFill>
                  <a:prstClr val="black"/>
                </a:solidFill>
                <a:cs typeface="Arial" pitchFamily="34" charset="0"/>
              </a:defRPr>
            </a:lvl1pPr>
          </a:lstStyle>
          <a:p>
            <a:r>
              <a:rPr lang="en-US" sz="700" i="0">
                <a:latin typeface="Arial" panose="020B0604020202020204" pitchFamily="34" charset="0"/>
              </a:rPr>
              <a:t>(dollars in millions)</a:t>
            </a:r>
          </a:p>
        </p:txBody>
      </p:sp>
      <p:sp>
        <p:nvSpPr>
          <p:cNvPr id="8" name="Rounded Rectangle 33">
            <a:extLst>
              <a:ext uri="{FF2B5EF4-FFF2-40B4-BE49-F238E27FC236}">
                <a16:creationId xmlns:a16="http://schemas.microsoft.com/office/drawing/2014/main" id="{E9D9EC8D-1ADE-E0B7-44D4-6CD16968D778}"/>
              </a:ext>
            </a:extLst>
          </p:cNvPr>
          <p:cNvSpPr/>
          <p:nvPr/>
        </p:nvSpPr>
        <p:spPr bwMode="auto">
          <a:xfrm>
            <a:off x="365682" y="1578887"/>
            <a:ext cx="4876800" cy="340519"/>
          </a:xfrm>
          <a:prstGeom prst="roundRect">
            <a:avLst/>
          </a:prstGeom>
          <a:noFill/>
          <a:ln>
            <a:noFill/>
          </a:ln>
        </p:spPr>
        <p:txBody>
          <a:bodyPr wrap="square" rtlCol="0" anchor="ctr" anchorCtr="0">
            <a:spAutoFit/>
          </a:bodyPr>
          <a:lstStyle/>
          <a:p>
            <a:r>
              <a:rPr lang="en-US" sz="1400" b="1">
                <a:latin typeface="Arial" panose="020B0604020202020204" pitchFamily="34" charset="0"/>
                <a:cs typeface="Arial" panose="020B0604020202020204" pitchFamily="34" charset="0"/>
              </a:rPr>
              <a:t>Insurance Product Margin Excluding Significant Items</a:t>
            </a:r>
            <a:r>
              <a:rPr lang="en-US" sz="1400" b="1" baseline="30000">
                <a:latin typeface="Arial" panose="020B0604020202020204" pitchFamily="34" charset="0"/>
                <a:cs typeface="Arial" panose="020B0604020202020204" pitchFamily="34" charset="0"/>
              </a:rPr>
              <a:t>1</a:t>
            </a:r>
          </a:p>
        </p:txBody>
      </p:sp>
      <p:sp>
        <p:nvSpPr>
          <p:cNvPr id="29" name="Text Placeholder 2">
            <a:extLst>
              <a:ext uri="{FF2B5EF4-FFF2-40B4-BE49-F238E27FC236}">
                <a16:creationId xmlns:a16="http://schemas.microsoft.com/office/drawing/2014/main" id="{19BF020B-7402-D987-EE13-25B800F4BACC}"/>
              </a:ext>
            </a:extLst>
          </p:cNvPr>
          <p:cNvSpPr txBox="1">
            <a:spLocks/>
          </p:cNvSpPr>
          <p:nvPr/>
        </p:nvSpPr>
        <p:spPr>
          <a:xfrm>
            <a:off x="201696" y="6238959"/>
            <a:ext cx="7268952" cy="51742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1"/>
              </a:buClr>
              <a:buFont typeface="Wingdings" pitchFamily="2" charset="2"/>
              <a:buNone/>
              <a:defRPr sz="7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indent="0" algn="l">
              <a:lnSpc>
                <a:spcPts val="1100"/>
              </a:lnSpc>
              <a:spcAft>
                <a:spcPts val="3450"/>
              </a:spcAft>
            </a:pPr>
            <a:r>
              <a:rPr lang="en-US" spc="0">
                <a:latin typeface="Arial" panose="02020603050405020304" pitchFamily="2"/>
              </a:rPr>
              <a:t>1 Excludes $</a:t>
            </a:r>
            <a:r>
              <a:rPr lang="en-US">
                <a:latin typeface="Arial" panose="02020603050405020304" pitchFamily="2"/>
              </a:rPr>
              <a:t>12.9</a:t>
            </a:r>
            <a:r>
              <a:rPr lang="en-US" spc="0">
                <a:latin typeface="Arial" panose="02020603050405020304" pitchFamily="2"/>
              </a:rPr>
              <a:t> million favorable annuity unlocking, $</a:t>
            </a:r>
            <a:r>
              <a:rPr lang="en-US">
                <a:latin typeface="Arial" panose="02020603050405020304" pitchFamily="2"/>
              </a:rPr>
              <a:t>22.3</a:t>
            </a:r>
            <a:r>
              <a:rPr lang="en-US" spc="0">
                <a:latin typeface="Arial" panose="02020603050405020304" pitchFamily="2"/>
              </a:rPr>
              <a:t> million favorable health unlocking and $</a:t>
            </a:r>
            <a:r>
              <a:rPr lang="en-US">
                <a:latin typeface="Arial" panose="02020603050405020304" pitchFamily="2"/>
              </a:rPr>
              <a:t>1.3</a:t>
            </a:r>
            <a:r>
              <a:rPr lang="en-US" spc="0">
                <a:latin typeface="Arial" panose="02020603050405020304" pitchFamily="2"/>
              </a:rPr>
              <a:t> million unfavorable life unlocking in 4Q23.</a:t>
            </a:r>
            <a:br>
              <a:rPr lang="en-US" spc="0">
                <a:latin typeface="Arial" panose="02020603050405020304" pitchFamily="2"/>
              </a:rPr>
            </a:br>
            <a:r>
              <a:rPr lang="en-US" spc="0">
                <a:latin typeface="Arial" panose="02020603050405020304" pitchFamily="2"/>
              </a:rPr>
              <a:t>   See the Appendix for a reconciliation to the corresponding GAAP measure. </a:t>
            </a:r>
          </a:p>
        </p:txBody>
      </p:sp>
      <p:sp>
        <p:nvSpPr>
          <p:cNvPr id="16" name="TextBox 15">
            <a:extLst>
              <a:ext uri="{FF2B5EF4-FFF2-40B4-BE49-F238E27FC236}">
                <a16:creationId xmlns:a16="http://schemas.microsoft.com/office/drawing/2014/main" id="{F7C703BB-2076-2623-55D4-C764175EACFC}"/>
              </a:ext>
            </a:extLst>
          </p:cNvPr>
          <p:cNvSpPr txBox="1"/>
          <p:nvPr/>
        </p:nvSpPr>
        <p:spPr>
          <a:xfrm>
            <a:off x="5586071" y="1991698"/>
            <a:ext cx="3490325" cy="4162678"/>
          </a:xfrm>
          <a:prstGeom prst="rect">
            <a:avLst/>
          </a:prstGeom>
          <a:noFill/>
        </p:spPr>
        <p:txBody>
          <a:bodyPr wrap="square" lIns="91440" tIns="45720" rIns="91440" bIns="45720" anchor="t">
            <a:spAutoFit/>
          </a:bodyPr>
          <a:lstStyle/>
          <a:p>
            <a:pPr marL="274320" lvl="1">
              <a:spcAft>
                <a:spcPts val="200"/>
              </a:spcAft>
              <a:buClr>
                <a:schemeClr val="bg1"/>
              </a:buClr>
              <a:tabLst>
                <a:tab pos="339725" algn="l"/>
              </a:tabLst>
              <a:defRPr/>
            </a:pPr>
            <a:r>
              <a:rPr kumimoji="0" lang="en-US" sz="1300" b="1" i="0" u="none" strike="noStrike" kern="1200" cap="none" spc="0" normalizeH="0" baseline="0" noProof="0">
                <a:ln>
                  <a:noFill/>
                </a:ln>
                <a:effectLst/>
                <a:uLnTx/>
                <a:uFillTx/>
                <a:latin typeface="Arial"/>
                <a:ea typeface="MS PGothic"/>
                <a:cs typeface="Arial"/>
              </a:rPr>
              <a:t>Annuity margin</a:t>
            </a:r>
            <a:r>
              <a:rPr lang="en-US" sz="1300" b="1">
                <a:latin typeface="Arial"/>
                <a:ea typeface="MS PGothic"/>
                <a:cs typeface="Arial"/>
              </a:rPr>
              <a:t> </a:t>
            </a:r>
            <a:endParaRPr lang="en-US" sz="1200" b="1" i="0" u="none" strike="sngStrike" kern="1200" cap="none" spc="0" normalizeH="0" baseline="0" noProof="0">
              <a:ln>
                <a:noFill/>
              </a:ln>
              <a:effectLst/>
              <a:uLnTx/>
              <a:uFillTx/>
              <a:latin typeface="Arial"/>
              <a:ea typeface="MS PGothic"/>
              <a:cs typeface="Arial"/>
            </a:endParaRPr>
          </a:p>
          <a:p>
            <a:pPr marL="548640" lvl="2" indent="-171450">
              <a:spcBef>
                <a:spcPts val="300"/>
              </a:spcBef>
              <a:buClr>
                <a:schemeClr val="tx1"/>
              </a:buClr>
              <a:buFont typeface="Wingdings" pitchFamily="2" charset="2"/>
              <a:buChar char="§"/>
              <a:tabLst>
                <a:tab pos="795338" algn="l"/>
              </a:tabLst>
              <a:defRPr/>
            </a:pPr>
            <a:r>
              <a:rPr lang="en-US" sz="1200">
                <a:latin typeface="Arial"/>
                <a:ea typeface="MS PGothic"/>
                <a:cs typeface="Arial"/>
              </a:rPr>
              <a:t>Fixed Indexed Annuities – improved spread benefiting from portfolio optimization trades in the quarter and growth in the </a:t>
            </a:r>
            <a:r>
              <a:rPr lang="en-US" sz="1200">
                <a:solidFill>
                  <a:srgbClr val="000000"/>
                </a:solidFill>
                <a:latin typeface="Arial"/>
                <a:ea typeface="MS PGothic"/>
                <a:cs typeface="Arial"/>
              </a:rPr>
              <a:t>block</a:t>
            </a:r>
          </a:p>
          <a:p>
            <a:pPr marL="548640" lvl="2" indent="-171450">
              <a:spcBef>
                <a:spcPts val="600"/>
              </a:spcBef>
              <a:buClr>
                <a:schemeClr val="tx1"/>
              </a:buClr>
              <a:buFont typeface="Wingdings" pitchFamily="2" charset="2"/>
              <a:buChar char="§"/>
              <a:tabLst>
                <a:tab pos="795338" algn="l"/>
              </a:tabLst>
              <a:defRPr/>
            </a:pPr>
            <a:r>
              <a:rPr lang="en-US" sz="1200">
                <a:latin typeface="Arial"/>
                <a:ea typeface="MS PGothic"/>
                <a:cs typeface="Arial"/>
              </a:rPr>
              <a:t>Other Annuities – favorable reserve releases </a:t>
            </a:r>
            <a:r>
              <a:rPr lang="en-US" sz="1200">
                <a:solidFill>
                  <a:srgbClr val="000000"/>
                </a:solidFill>
                <a:latin typeface="Arial"/>
                <a:ea typeface="MS PGothic"/>
                <a:cs typeface="Arial"/>
              </a:rPr>
              <a:t>due to higher mortality on closed block policies</a:t>
            </a:r>
            <a:endParaRPr lang="en-US" sz="1200" strike="sngStrike">
              <a:solidFill>
                <a:srgbClr val="000000"/>
              </a:solidFill>
              <a:latin typeface="Arial"/>
              <a:ea typeface="MS PGothic"/>
              <a:cs typeface="Arial"/>
            </a:endParaRPr>
          </a:p>
          <a:p>
            <a:pPr marL="274320" lvl="1">
              <a:spcBef>
                <a:spcPts val="1200"/>
              </a:spcBef>
              <a:spcAft>
                <a:spcPts val="200"/>
              </a:spcAft>
              <a:buClr>
                <a:schemeClr val="bg1"/>
              </a:buClr>
              <a:tabLst>
                <a:tab pos="339725" algn="l"/>
              </a:tabLst>
              <a:defRPr/>
            </a:pPr>
            <a:r>
              <a:rPr kumimoji="0" lang="en-US" sz="1300" b="1" i="0" u="none" strike="noStrike" kern="1200" cap="none" spc="0" normalizeH="0" baseline="0" noProof="0">
                <a:ln>
                  <a:noFill/>
                </a:ln>
                <a:effectLst/>
                <a:uLnTx/>
                <a:uFillTx/>
                <a:latin typeface="Arial"/>
                <a:ea typeface="MS PGothic"/>
                <a:cs typeface="Arial"/>
              </a:rPr>
              <a:t>Health margin</a:t>
            </a:r>
            <a:r>
              <a:rPr lang="en-US" sz="1300" b="1">
                <a:latin typeface="Arial"/>
                <a:ea typeface="MS PGothic"/>
                <a:cs typeface="Arial"/>
              </a:rPr>
              <a:t> </a:t>
            </a:r>
            <a:endParaRPr lang="en-US" sz="1300" b="1" strike="sngStrike">
              <a:latin typeface="Arial"/>
              <a:ea typeface="MS PGothic"/>
              <a:cs typeface="Arial"/>
            </a:endParaRPr>
          </a:p>
          <a:p>
            <a:pPr marL="548640" lvl="2" indent="-171450">
              <a:spcBef>
                <a:spcPts val="300"/>
              </a:spcBef>
              <a:spcAft>
                <a:spcPts val="200"/>
              </a:spcAft>
              <a:buClr>
                <a:schemeClr val="tx1"/>
              </a:buClr>
              <a:buFont typeface="Wingdings" pitchFamily="2" charset="2"/>
              <a:buChar char="§"/>
              <a:tabLst>
                <a:tab pos="339725" algn="l"/>
              </a:tabLst>
              <a:defRPr/>
            </a:pPr>
            <a:r>
              <a:rPr lang="en-US" sz="1200">
                <a:latin typeface="Arial"/>
                <a:ea typeface="MS PGothic"/>
                <a:cs typeface="Arial"/>
              </a:rPr>
              <a:t>Supplemental Health – growth in the block</a:t>
            </a:r>
          </a:p>
          <a:p>
            <a:pPr marL="548640" lvl="2" indent="-171450">
              <a:spcBef>
                <a:spcPts val="300"/>
              </a:spcBef>
              <a:spcAft>
                <a:spcPts val="200"/>
              </a:spcAft>
              <a:buClr>
                <a:schemeClr val="tx1"/>
              </a:buClr>
              <a:buFont typeface="Wingdings" pitchFamily="2" charset="2"/>
              <a:buChar char="§"/>
              <a:tabLst>
                <a:tab pos="339725" algn="l"/>
              </a:tabLst>
              <a:defRPr/>
            </a:pPr>
            <a:r>
              <a:rPr lang="en-US" sz="1200">
                <a:latin typeface="Arial"/>
                <a:ea typeface="MS PGothic"/>
                <a:cs typeface="Arial"/>
              </a:rPr>
              <a:t>Medicare Supplement – favorable claims experience</a:t>
            </a:r>
          </a:p>
          <a:p>
            <a:pPr marL="548640" lvl="2" indent="-171450">
              <a:spcBef>
                <a:spcPts val="300"/>
              </a:spcBef>
              <a:spcAft>
                <a:spcPts val="200"/>
              </a:spcAft>
              <a:buClr>
                <a:schemeClr val="tx1"/>
              </a:buClr>
              <a:buFont typeface="Wingdings" pitchFamily="2" charset="2"/>
              <a:buChar char="§"/>
              <a:tabLst>
                <a:tab pos="339725" algn="l"/>
              </a:tabLst>
              <a:defRPr/>
            </a:pPr>
            <a:r>
              <a:rPr lang="en-US" sz="1200">
                <a:latin typeface="Arial"/>
                <a:ea typeface="MS PGothic"/>
                <a:cs typeface="Arial"/>
              </a:rPr>
              <a:t>LTC – favorable claims and growth in the block</a:t>
            </a:r>
          </a:p>
          <a:p>
            <a:pPr marL="274320" lvl="1">
              <a:spcBef>
                <a:spcPts val="1200"/>
              </a:spcBef>
              <a:spcAft>
                <a:spcPts val="200"/>
              </a:spcAft>
              <a:buClr>
                <a:schemeClr val="bg1"/>
              </a:buClr>
              <a:tabLst>
                <a:tab pos="339725" algn="l"/>
              </a:tabLst>
              <a:defRPr/>
            </a:pPr>
            <a:r>
              <a:rPr kumimoji="0" lang="en-US" sz="1300" b="1" i="0" u="none" strike="noStrike" kern="1200" cap="none" spc="0" normalizeH="0" baseline="0" noProof="0">
                <a:ln>
                  <a:noFill/>
                </a:ln>
                <a:effectLst/>
                <a:uLnTx/>
                <a:uFillTx/>
                <a:latin typeface="Arial"/>
                <a:ea typeface="MS PGothic"/>
                <a:cs typeface="Arial"/>
              </a:rPr>
              <a:t>Life margin</a:t>
            </a:r>
            <a:r>
              <a:rPr lang="en-US" sz="1300" b="1">
                <a:latin typeface="Arial"/>
                <a:ea typeface="MS PGothic"/>
                <a:cs typeface="Arial"/>
              </a:rPr>
              <a:t> </a:t>
            </a:r>
            <a:endParaRPr lang="en-US" sz="1300" b="1" i="0" u="none" strike="sngStrike" kern="1200" cap="none" spc="0" normalizeH="0" baseline="0" noProof="0">
              <a:ln>
                <a:noFill/>
              </a:ln>
              <a:effectLst/>
              <a:uLnTx/>
              <a:uFillTx/>
              <a:latin typeface="Arial"/>
              <a:ea typeface="MS PGothic"/>
              <a:cs typeface="Arial"/>
            </a:endParaRPr>
          </a:p>
          <a:p>
            <a:pPr marL="548640" lvl="2" indent="-171450">
              <a:spcBef>
                <a:spcPts val="300"/>
              </a:spcBef>
              <a:buClr>
                <a:schemeClr val="tx1"/>
              </a:buClr>
              <a:buFont typeface="Wingdings" pitchFamily="2" charset="2"/>
              <a:buChar char="§"/>
              <a:tabLst>
                <a:tab pos="511175" algn="l"/>
              </a:tabLst>
              <a:defRPr/>
            </a:pPr>
            <a:r>
              <a:rPr lang="en-US" sz="1200">
                <a:latin typeface="Arial"/>
                <a:ea typeface="MS PGothic"/>
                <a:cs typeface="Arial"/>
              </a:rPr>
              <a:t>Traditional Life – growth in the block and lower nondeferrable advertising expense</a:t>
            </a:r>
            <a:endParaRPr lang="en-US" sz="1200" b="0" i="0" u="none" strike="sngStrike" kern="1200" cap="none" spc="0" normalizeH="0" baseline="0" noProof="0">
              <a:ln>
                <a:noFill/>
              </a:ln>
              <a:effectLst/>
              <a:uLnTx/>
              <a:uFillTx/>
              <a:latin typeface="Arial"/>
              <a:ea typeface="MS PGothic"/>
              <a:cs typeface="Arial"/>
            </a:endParaRPr>
          </a:p>
        </p:txBody>
      </p:sp>
      <p:sp>
        <p:nvSpPr>
          <p:cNvPr id="17" name="TextBox 16">
            <a:extLst>
              <a:ext uri="{FF2B5EF4-FFF2-40B4-BE49-F238E27FC236}">
                <a16:creationId xmlns:a16="http://schemas.microsoft.com/office/drawing/2014/main" id="{AB39AE60-69D5-AF4B-6561-FFFD1EAC5463}"/>
              </a:ext>
            </a:extLst>
          </p:cNvPr>
          <p:cNvSpPr txBox="1"/>
          <p:nvPr/>
        </p:nvSpPr>
        <p:spPr>
          <a:xfrm>
            <a:off x="5864678" y="1621141"/>
            <a:ext cx="2215764"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Highlights</a:t>
            </a:r>
          </a:p>
        </p:txBody>
      </p:sp>
      <p:sp>
        <p:nvSpPr>
          <p:cNvPr id="9" name="Rectangle 8">
            <a:extLst>
              <a:ext uri="{FF2B5EF4-FFF2-40B4-BE49-F238E27FC236}">
                <a16:creationId xmlns:a16="http://schemas.microsoft.com/office/drawing/2014/main" id="{F6D3A27F-5B94-8A4A-7514-AA730FFEFF71}"/>
              </a:ext>
            </a:extLst>
          </p:cNvPr>
          <p:cNvSpPr/>
          <p:nvPr/>
        </p:nvSpPr>
        <p:spPr>
          <a:xfrm>
            <a:off x="0" y="298927"/>
            <a:ext cx="413477" cy="418050"/>
          </a:xfrm>
          <a:prstGeom prst="rect">
            <a:avLst/>
          </a:prstGeom>
          <a:solidFill>
            <a:schemeClr val="accent1">
              <a:alpha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Rectangle 11">
            <a:extLst>
              <a:ext uri="{FF2B5EF4-FFF2-40B4-BE49-F238E27FC236}">
                <a16:creationId xmlns:a16="http://schemas.microsoft.com/office/drawing/2014/main" id="{C91ED20C-076D-E657-8C08-64225D028495}"/>
              </a:ext>
            </a:extLst>
          </p:cNvPr>
          <p:cNvSpPr/>
          <p:nvPr/>
        </p:nvSpPr>
        <p:spPr>
          <a:xfrm>
            <a:off x="408662" y="298927"/>
            <a:ext cx="3854994" cy="418051"/>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F8403272-96E4-306D-F2FB-4055E355D06A}"/>
              </a:ext>
            </a:extLst>
          </p:cNvPr>
          <p:cNvSpPr txBox="1">
            <a:spLocks/>
          </p:cNvSpPr>
          <p:nvPr/>
        </p:nvSpPr>
        <p:spPr>
          <a:xfrm>
            <a:off x="557461" y="350848"/>
            <a:ext cx="5231867" cy="352098"/>
          </a:xfrm>
          <a:prstGeom prst="rect">
            <a:avLst/>
          </a:prstGeom>
        </p:spPr>
        <p:txBody>
          <a:bodyPr lIns="0" tIns="45720" rIns="91440" bIns="45720" anchor="t">
            <a:noAutofit/>
          </a:bodyPr>
          <a:lstStyle>
            <a:lvl1pPr algn="l" defTabSz="914400" rtl="0" eaLnBrk="1" latinLnBrk="0" hangingPunct="1">
              <a:lnSpc>
                <a:spcPct val="90000"/>
              </a:lnSpc>
              <a:spcBef>
                <a:spcPct val="0"/>
              </a:spcBef>
              <a:buNone/>
              <a:defRPr sz="2000" b="1" kern="1200">
                <a:solidFill>
                  <a:schemeClr val="accent1"/>
                </a:solidFill>
                <a:latin typeface="Arial" panose="020B0604020202020204" pitchFamily="34" charset="0"/>
                <a:ea typeface="+mj-ea"/>
                <a:cs typeface="Arial" panose="020B0604020202020204" pitchFamily="34" charset="0"/>
              </a:defRPr>
            </a:lvl1pPr>
          </a:lstStyle>
          <a:p>
            <a:r>
              <a:rPr lang="en-US" sz="1800" b="0">
                <a:solidFill>
                  <a:schemeClr val="bg1"/>
                </a:solidFill>
                <a:latin typeface="Arial"/>
                <a:cs typeface="Arial"/>
              </a:rPr>
              <a:t>INSURANCE PRODUCT MARGIN</a:t>
            </a:r>
          </a:p>
        </p:txBody>
      </p:sp>
      <p:sp>
        <p:nvSpPr>
          <p:cNvPr id="14" name="Text Placeholder 2">
            <a:extLst>
              <a:ext uri="{FF2B5EF4-FFF2-40B4-BE49-F238E27FC236}">
                <a16:creationId xmlns:a16="http://schemas.microsoft.com/office/drawing/2014/main" id="{74693AD0-997D-CAE1-A19B-B378337682DE}"/>
              </a:ext>
            </a:extLst>
          </p:cNvPr>
          <p:cNvSpPr txBox="1">
            <a:spLocks/>
          </p:cNvSpPr>
          <p:nvPr/>
        </p:nvSpPr>
        <p:spPr>
          <a:xfrm>
            <a:off x="457203" y="837725"/>
            <a:ext cx="7724549" cy="52352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a:lnSpc>
                <a:spcPts val="2000"/>
              </a:lnSpc>
              <a:spcBef>
                <a:spcPts val="945"/>
              </a:spcBef>
              <a:spcAft>
                <a:spcPts val="570"/>
              </a:spcAft>
              <a:buNone/>
            </a:pPr>
            <a:r>
              <a:rPr lang="en-US" sz="1600" b="1" i="1" spc="-5">
                <a:latin typeface="Arial" panose="02020603050405020304" pitchFamily="2"/>
              </a:rPr>
              <a:t>Strong underwriting margin across all major product lines  </a:t>
            </a:r>
          </a:p>
        </p:txBody>
      </p:sp>
      <p:cxnSp>
        <p:nvCxnSpPr>
          <p:cNvPr id="3" name="Straight Connector 2">
            <a:extLst>
              <a:ext uri="{FF2B5EF4-FFF2-40B4-BE49-F238E27FC236}">
                <a16:creationId xmlns:a16="http://schemas.microsoft.com/office/drawing/2014/main" id="{3580FCB3-8E47-2C7A-210A-FDA54D6EF1F9}"/>
              </a:ext>
            </a:extLst>
          </p:cNvPr>
          <p:cNvCxnSpPr>
            <a:cxnSpLocks/>
          </p:cNvCxnSpPr>
          <p:nvPr/>
        </p:nvCxnSpPr>
        <p:spPr>
          <a:xfrm>
            <a:off x="5947043" y="1967590"/>
            <a:ext cx="27432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2C4FBC7E-ECF1-8BA6-6A1A-C2362797DF36}"/>
              </a:ext>
            </a:extLst>
          </p:cNvPr>
          <p:cNvCxnSpPr>
            <a:cxnSpLocks/>
          </p:cNvCxnSpPr>
          <p:nvPr/>
        </p:nvCxnSpPr>
        <p:spPr>
          <a:xfrm>
            <a:off x="467837" y="1933917"/>
            <a:ext cx="27432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4" name="Object 3">
            <a:extLst>
              <a:ext uri="{FF2B5EF4-FFF2-40B4-BE49-F238E27FC236}">
                <a16:creationId xmlns:a16="http://schemas.microsoft.com/office/drawing/2014/main" id="{F793A222-1218-2D3F-A24C-A1A08EF5FFD5}"/>
              </a:ext>
            </a:extLst>
          </p:cNvPr>
          <p:cNvGraphicFramePr>
            <a:graphicFrameLocks noChangeAspect="1"/>
          </p:cNvGraphicFramePr>
          <p:nvPr>
            <p:extLst>
              <p:ext uri="{D42A27DB-BD31-4B8C-83A1-F6EECF244321}">
                <p14:modId xmlns:p14="http://schemas.microsoft.com/office/powerpoint/2010/main" val="2752122866"/>
              </p:ext>
            </p:extLst>
          </p:nvPr>
        </p:nvGraphicFramePr>
        <p:xfrm>
          <a:off x="275734" y="2086478"/>
          <a:ext cx="5255138" cy="3492020"/>
        </p:xfrm>
        <a:graphic>
          <a:graphicData uri="http://schemas.openxmlformats.org/presentationml/2006/ole">
            <mc:AlternateContent xmlns:mc="http://schemas.openxmlformats.org/markup-compatibility/2006">
              <mc:Choice xmlns:v="urn:schemas-microsoft-com:vml" Requires="v">
                <p:oleObj name="Worksheet" r:id="rId3" imgW="4632867" imgH="3078315" progId="Excel.Sheet.12">
                  <p:embed/>
                </p:oleObj>
              </mc:Choice>
              <mc:Fallback>
                <p:oleObj name="Worksheet" r:id="rId3" imgW="4632867" imgH="3078315" progId="Excel.Sheet.12">
                  <p:embed/>
                  <p:pic>
                    <p:nvPicPr>
                      <p:cNvPr id="4" name="Object 3">
                        <a:extLst>
                          <a:ext uri="{FF2B5EF4-FFF2-40B4-BE49-F238E27FC236}">
                            <a16:creationId xmlns:a16="http://schemas.microsoft.com/office/drawing/2014/main" id="{F793A222-1218-2D3F-A24C-A1A08EF5FFD5}"/>
                          </a:ext>
                        </a:extLst>
                      </p:cNvPr>
                      <p:cNvPicPr/>
                      <p:nvPr/>
                    </p:nvPicPr>
                    <p:blipFill>
                      <a:blip r:embed="rId4"/>
                      <a:stretch>
                        <a:fillRect/>
                      </a:stretch>
                    </p:blipFill>
                    <p:spPr>
                      <a:xfrm>
                        <a:off x="275734" y="2086478"/>
                        <a:ext cx="5255138" cy="3492020"/>
                      </a:xfrm>
                      <a:prstGeom prst="rect">
                        <a:avLst/>
                      </a:prstGeom>
                    </p:spPr>
                  </p:pic>
                </p:oleObj>
              </mc:Fallback>
            </mc:AlternateContent>
          </a:graphicData>
        </a:graphic>
      </p:graphicFrame>
      <p:sp>
        <p:nvSpPr>
          <p:cNvPr id="6" name="Rectangle: Rounded Corners 5">
            <a:extLst>
              <a:ext uri="{FF2B5EF4-FFF2-40B4-BE49-F238E27FC236}">
                <a16:creationId xmlns:a16="http://schemas.microsoft.com/office/drawing/2014/main" id="{90BA3496-F9BE-A6A6-1557-834C1FE9709C}"/>
              </a:ext>
            </a:extLst>
          </p:cNvPr>
          <p:cNvSpPr/>
          <p:nvPr/>
        </p:nvSpPr>
        <p:spPr>
          <a:xfrm>
            <a:off x="4754966" y="2098516"/>
            <a:ext cx="730205" cy="3427355"/>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4C69A5A-27D3-B24B-6136-63151D3FB7E8}"/>
              </a:ext>
            </a:extLst>
          </p:cNvPr>
          <p:cNvSpPr/>
          <p:nvPr/>
        </p:nvSpPr>
        <p:spPr>
          <a:xfrm>
            <a:off x="1742656" y="2100349"/>
            <a:ext cx="731520" cy="3427355"/>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506351"/>
      </p:ext>
    </p:extLst>
  </p:cSld>
  <p:clrMapOvr>
    <a:masterClrMapping/>
  </p:clrMapOvr>
</p:sld>
</file>

<file path=ppt/theme/theme1.xml><?xml version="1.0" encoding="utf-8"?>
<a:theme xmlns:a="http://schemas.openxmlformats.org/drawingml/2006/main" name="Investor_Relations_Earnings">
  <a:themeElements>
    <a:clrScheme name="Custom 1">
      <a:dk1>
        <a:srgbClr val="3C3834"/>
      </a:dk1>
      <a:lt1>
        <a:srgbClr val="FFFFFF"/>
      </a:lt1>
      <a:dk2>
        <a:srgbClr val="818387"/>
      </a:dk2>
      <a:lt2>
        <a:srgbClr val="DA281C"/>
      </a:lt2>
      <a:accent1>
        <a:srgbClr val="002C71"/>
      </a:accent1>
      <a:accent2>
        <a:srgbClr val="007DB8"/>
      </a:accent2>
      <a:accent3>
        <a:srgbClr val="075B6E"/>
      </a:accent3>
      <a:accent4>
        <a:srgbClr val="DA271C"/>
      </a:accent4>
      <a:accent5>
        <a:srgbClr val="F5B334"/>
      </a:accent5>
      <a:accent6>
        <a:srgbClr val="6C2A58"/>
      </a:accent6>
      <a:hlink>
        <a:srgbClr val="002C71"/>
      </a:hlink>
      <a:folHlink>
        <a:srgbClr val="007DB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3.xml><?xml version="1.0" encoding="utf-8"?>
<a:theme xmlns:a="http://schemas.openxmlformats.org/drawingml/2006/main" name="Office Theme">
  <a:themeElements>
    <a:clrScheme name="2021 CNO Brand Colors">
      <a:dk1>
        <a:srgbClr val="3C3834"/>
      </a:dk1>
      <a:lt1>
        <a:srgbClr val="FFFFFF"/>
      </a:lt1>
      <a:dk2>
        <a:srgbClr val="818387"/>
      </a:dk2>
      <a:lt2>
        <a:srgbClr val="DA281C"/>
      </a:lt2>
      <a:accent1>
        <a:srgbClr val="002C71"/>
      </a:accent1>
      <a:accent2>
        <a:srgbClr val="007DB8"/>
      </a:accent2>
      <a:accent3>
        <a:srgbClr val="77BC71"/>
      </a:accent3>
      <a:accent4>
        <a:srgbClr val="008064"/>
      </a:accent4>
      <a:accent5>
        <a:srgbClr val="F5B334"/>
      </a:accent5>
      <a:accent6>
        <a:srgbClr val="6C2A58"/>
      </a:accent6>
      <a:hlink>
        <a:srgbClr val="002C71"/>
      </a:hlink>
      <a:folHlink>
        <a:srgbClr val="007DB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2021 CNO Brand Colors">
      <a:dk1>
        <a:srgbClr val="3C3834"/>
      </a:dk1>
      <a:lt1>
        <a:srgbClr val="FFFFFF"/>
      </a:lt1>
      <a:dk2>
        <a:srgbClr val="818387"/>
      </a:dk2>
      <a:lt2>
        <a:srgbClr val="DA281C"/>
      </a:lt2>
      <a:accent1>
        <a:srgbClr val="002C71"/>
      </a:accent1>
      <a:accent2>
        <a:srgbClr val="007DB8"/>
      </a:accent2>
      <a:accent3>
        <a:srgbClr val="77BC71"/>
      </a:accent3>
      <a:accent4>
        <a:srgbClr val="008064"/>
      </a:accent4>
      <a:accent5>
        <a:srgbClr val="F5B334"/>
      </a:accent5>
      <a:accent6>
        <a:srgbClr val="6C2A58"/>
      </a:accent6>
      <a:hlink>
        <a:srgbClr val="002C71"/>
      </a:hlink>
      <a:folHlink>
        <a:srgbClr val="007DB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2021 CNO Brand Colors">
    <a:dk1>
      <a:srgbClr val="3C3834"/>
    </a:dk1>
    <a:lt1>
      <a:srgbClr val="FFFFFF"/>
    </a:lt1>
    <a:dk2>
      <a:srgbClr val="818387"/>
    </a:dk2>
    <a:lt2>
      <a:srgbClr val="DA281C"/>
    </a:lt2>
    <a:accent1>
      <a:srgbClr val="002C71"/>
    </a:accent1>
    <a:accent2>
      <a:srgbClr val="007DB8"/>
    </a:accent2>
    <a:accent3>
      <a:srgbClr val="77BC71"/>
    </a:accent3>
    <a:accent4>
      <a:srgbClr val="008064"/>
    </a:accent4>
    <a:accent5>
      <a:srgbClr val="F5B334"/>
    </a:accent5>
    <a:accent6>
      <a:srgbClr val="6C2A58"/>
    </a:accent6>
    <a:hlink>
      <a:srgbClr val="002C71"/>
    </a:hlink>
    <a:folHlink>
      <a:srgbClr val="007DB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AC73591E825A48B06F86EF3C13D6EB" ma:contentTypeVersion="8" ma:contentTypeDescription="Create a new document." ma:contentTypeScope="" ma:versionID="118d18cd12369781ed742c65b3f7afe5">
  <xsd:schema xmlns:xsd="http://www.w3.org/2001/XMLSchema" xmlns:xs="http://www.w3.org/2001/XMLSchema" xmlns:p="http://schemas.microsoft.com/office/2006/metadata/properties" xmlns:ns2="7ef7f5f2-0381-4ff0-8261-24b42bf9e00c" xmlns:ns3="d6549fe5-d43a-4d03-8c05-5afff391255e" targetNamespace="http://schemas.microsoft.com/office/2006/metadata/properties" ma:root="true" ma:fieldsID="9e115dedbb94abf823880dd3dccb52f6" ns2:_="" ns3:_="">
    <xsd:import namespace="7ef7f5f2-0381-4ff0-8261-24b42bf9e00c"/>
    <xsd:import namespace="d6549fe5-d43a-4d03-8c05-5afff39125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f7f5f2-0381-4ff0-8261-24b42bf9e0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49fe5-d43a-4d03-8c05-5afff391255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6549fe5-d43a-4d03-8c05-5afff391255e">
      <UserInfo>
        <DisplayName>Svenson, Emily</DisplayName>
        <AccountId>115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528DBA-F914-4851-A50F-938216288D42}">
  <ds:schemaRefs>
    <ds:schemaRef ds:uri="7ef7f5f2-0381-4ff0-8261-24b42bf9e00c"/>
    <ds:schemaRef ds:uri="d6549fe5-d43a-4d03-8c05-5afff39125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2D63029-66F9-40C8-B43D-17D554A3CC3E}">
  <ds:schemaRefs>
    <ds:schemaRef ds:uri="7ef7f5f2-0381-4ff0-8261-24b42bf9e00c"/>
    <ds:schemaRef ds:uri="d6549fe5-d43a-4d03-8c05-5afff39125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D019468-A0D5-484C-9852-2066D264A5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TotalTime>
  <Words>5152</Words>
  <Application>Microsoft Office PowerPoint</Application>
  <PresentationFormat>On-screen Show (4:3)</PresentationFormat>
  <Paragraphs>414</Paragraphs>
  <Slides>41</Slides>
  <Notes>24</Notes>
  <HiddenSlides>0</HiddenSlides>
  <MMClips>0</MMClips>
  <ScaleCrop>false</ScaleCrop>
  <HeadingPairs>
    <vt:vector size="10" baseType="variant">
      <vt:variant>
        <vt:lpstr>Fonts Used</vt:lpstr>
      </vt:variant>
      <vt:variant>
        <vt:i4>8</vt:i4>
      </vt:variant>
      <vt:variant>
        <vt:lpstr>Theme</vt:lpstr>
      </vt:variant>
      <vt:variant>
        <vt:i4>4</vt:i4>
      </vt:variant>
      <vt:variant>
        <vt:lpstr>Links</vt:lpstr>
      </vt:variant>
      <vt:variant>
        <vt:i4>11</vt:i4>
      </vt:variant>
      <vt:variant>
        <vt:lpstr>Embedded OLE Servers</vt:lpstr>
      </vt:variant>
      <vt:variant>
        <vt:i4>1</vt:i4>
      </vt:variant>
      <vt:variant>
        <vt:lpstr>Slide Titles</vt:lpstr>
      </vt:variant>
      <vt:variant>
        <vt:i4>41</vt:i4>
      </vt:variant>
    </vt:vector>
  </HeadingPairs>
  <TitlesOfParts>
    <vt:vector size="65" baseType="lpstr">
      <vt:lpstr>Arial</vt:lpstr>
      <vt:lpstr>Calibri</vt:lpstr>
      <vt:lpstr>Courier New</vt:lpstr>
      <vt:lpstr>Symbol</vt:lpstr>
      <vt:lpstr>System Font Regular</vt:lpstr>
      <vt:lpstr>Tahoma</vt:lpstr>
      <vt:lpstr>Verdana</vt:lpstr>
      <vt:lpstr>Wingdings</vt:lpstr>
      <vt:lpstr>Investor_Relations_Earnings</vt:lpstr>
      <vt:lpstr>default layout</vt:lpstr>
      <vt:lpstr>Office Theme</vt:lpstr>
      <vt:lpstr>Office Theme</vt:lpstr>
      <vt:lpstr>file:///\\conseco.ad\fs\ccm\shared\inv\investmt\Pm\AFFILIATED%20INSURANCE\PRESENTATION\2024\Investment%20Comittee%20(August)\Deck%20Support\Investment%20Activity%20Summary%202Q24.xlsx!1.%20By%20Asset%20Class!%5bInvestment%20Activity%20Summary%202Q24.xlsx%5d1.%20By%20Asset%20Class%20Chart%201</vt:lpstr>
      <vt:lpstr>file:///\\conseco.ad\fs\ccm\shared\inv\investmt\Pm\AFFILIATED%20INSURANCE\PRESENTATION\2024\Investment%20Comittee%20(August)\Deck%20Support\Investment%20Activity%20Summary%202Q24.xlsx!1.%20By%20Asset%20Class!R4C10:R17C14</vt:lpstr>
      <vt:lpstr>file:///\\conseco.ad\fs\ccm\shared\inv\investmt\Pm\AFFILIATED%20INSURANCE\PRESENTATION\2024\Investment%20Comittee%20(August)\Earnings%20Deck\Support\CRE%20Slide%20Data_2Q24%20-%20NR.xlsx!CRE%20Slide%20Data_April%202024!R123C94:R129C95</vt:lpstr>
      <vt:lpstr>file:///\\conseco.ad\fs\ccm\shared\inv\investmt\Pm\AFFILIATED%20INSURANCE\PRESENTATION\2024\Investment%20Comittee%20(August)\Earnings%20Deck\Support\CRE%20Slide%20Data_2Q24%20-%20NR.xlsx!CRE%20Slide%20Data_April%202024!%5bCRE%20Slide%20Data_2Q24%20-%20NR.xlsx%5dCRE%20Slide%20Data_April%202024%20Chart%202</vt:lpstr>
      <vt:lpstr>file:///\\conseco.ad\fs\ccm\shared\inv\investmt\Pm\AFFILIATED%20INSURANCE\PRESENTATION\2024\Investment%20Comittee%20(August)\Earnings%20Deck\Support\CRE%20Slide%20Data_2Q24%20-%20NR.xlsx!CRE%20Slide%20Data_April%202024!%5bCRE%20Slide%20Data_2Q24%20-%20NR.xlsx%5dCRE%20Slide%20Data_April%202024%20Chart%206</vt:lpstr>
      <vt:lpstr>file:///\\conseco.ad\fs\ccm\shared\inv\investmt\Pm\AFFILIATED%20INSURANCE\PRESENTATION\2024\Investment%20Comittee%20(August)\Earnings%20Deck\Support\CRE%20Slide%20Data_2Q24%20-%20NR.xlsx!CRE%20Slide%20Data_April%202024!%5bCRE%20Slide%20Data_2Q24%20-%20NR.xlsx%5dCRE%20Slide%20Data_April%202024%20Chart%205</vt:lpstr>
      <vt:lpstr>file:///\\conseco.ad\fs\ccm\shared\inv\investmt\Pm\AFFILIATED%20INSURANCE\PRESENTATION\2024\Investment%20Comittee%20(August)\Earnings%20Deck\Support\CRE%20Slide%20Data_2Q24%20-%20NR.xlsx!CRE%20Slide%20Data_April%202024!%5bCRE%20Slide%20Data_2Q24%20-%20NR.xlsx%5dCRE%20Slide%20Data_April%202024%20Chart%203</vt:lpstr>
      <vt:lpstr>file:///\\conseco.ad\fs\ccm\shared\inv\investmt\Pm\AFFILIATED%20INSURANCE\PRESENTATION\2024\Investment%20Committee%20(May)\Earnings%20Deck\CMBS%202Q24%20Work%20II.xlsx!Slide%20Data!%5bCMBS%202Q24%20Work%20II.xlsx%5dSlide%20Data%20Chart%204</vt:lpstr>
      <vt:lpstr>file:///\\conseco.ad\fs\ccm\shared\inv\investmt\Pm\AFFILIATED%20INSURANCE\PRESENTATION\2023\Investment%20Committee%20(May)\IC%20Deck%20Support\Inv%20Comm%20May%202023%20Structured%20Charts%20v7.xlsx!Cr%20Supp%20Buckets!%5bInv%20Comm%20May%202023%20Structured%20Charts%20v7.xlsx%5dCr%20Supp%20Buckets%20Chart%201</vt:lpstr>
      <vt:lpstr>file:///\\conseco.ad\fs\ccm\shared\inv\investmt\Pm\AFFILIATED%20INSURANCE\PRESENTATION\2024\Investment%20Committee%20(May)\Earnings%20Deck\CMBS%202Q24%20Work%20II.xlsx!CMBS%20Property%20Types!%5bCMBS%202Q24%20Work%20II.xlsx%5dCMBS%20Property%20Types%20Chart%205</vt:lpstr>
      <vt:lpstr>file:///C:\Users\cnovoa\AppData\Local\Microsoft\Windows\INetCache\Content.Outlook\8OOU5FM6\CMBS%202Q24%20Work%20II.xlsx!Slide%20Data!%5bCMBS%202Q24%20Work%20II.xlsx%5dSlide%20Data%20Chart%203</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2: Financial Exhibits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Auvil, Adam</cp:lastModifiedBy>
  <cp:revision>5</cp:revision>
  <cp:lastPrinted>2024-07-28T19:17:20Z</cp:lastPrinted>
  <dcterms:created xsi:type="dcterms:W3CDTF">2014-09-26T10:57:37Z</dcterms:created>
  <dcterms:modified xsi:type="dcterms:W3CDTF">2024-07-29T17:07:44Z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0x010100FFAC73591E825A48B06F86EF3C13D6EB</vt:lpwstr>
  </property>
</Properties>
</file>