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42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528233.38</c:v>
                </c:pt>
                <c:pt idx="1">
                  <c:v>528233.38</c:v>
                </c:pt>
                <c:pt idx="2">
                  <c:v>606762.86999999965</c:v>
                </c:pt>
                <c:pt idx="3">
                  <c:v>628810.38999999966</c:v>
                </c:pt>
                <c:pt idx="4">
                  <c:v>648323.80999999982</c:v>
                </c:pt>
                <c:pt idx="5">
                  <c:v>564441.01</c:v>
                </c:pt>
                <c:pt idx="6">
                  <c:v>561641.80999999994</c:v>
                </c:pt>
                <c:pt idx="7">
                  <c:v>648464.50000000023</c:v>
                </c:pt>
                <c:pt idx="8">
                  <c:v>656535.35000000033</c:v>
                </c:pt>
                <c:pt idx="9">
                  <c:v>435471.94000000006</c:v>
                </c:pt>
                <c:pt idx="10">
                  <c:v>551482.9</c:v>
                </c:pt>
                <c:pt idx="11">
                  <c:v>534314.3899999999</c:v>
                </c:pt>
                <c:pt idx="12">
                  <c:v>528317.14999999991</c:v>
                </c:pt>
                <c:pt idx="13">
                  <c:v>373393.74999999988</c:v>
                </c:pt>
                <c:pt idx="14">
                  <c:v>509620.18000000034</c:v>
                </c:pt>
                <c:pt idx="15">
                  <c:v>618716.87999999966</c:v>
                </c:pt>
                <c:pt idx="16">
                  <c:v>874679.63000000024</c:v>
                </c:pt>
                <c:pt idx="17">
                  <c:v>979222.52999999991</c:v>
                </c:pt>
                <c:pt idx="18">
                  <c:v>659916.33000000007</c:v>
                </c:pt>
                <c:pt idx="19">
                  <c:v>1016535.18</c:v>
                </c:pt>
                <c:pt idx="20">
                  <c:v>1209877.1500000001</c:v>
                </c:pt>
                <c:pt idx="21">
                  <c:v>2093442.3400000003</c:v>
                </c:pt>
                <c:pt idx="22">
                  <c:v>1432635.72</c:v>
                </c:pt>
                <c:pt idx="23">
                  <c:v>776952.26000000024</c:v>
                </c:pt>
                <c:pt idx="24">
                  <c:v>1034525.5</c:v>
                </c:pt>
                <c:pt idx="25">
                  <c:v>887988.81000000017</c:v>
                </c:pt>
                <c:pt idx="26">
                  <c:v>697842.97999999963</c:v>
                </c:pt>
                <c:pt idx="27">
                  <c:v>564280.93999999971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744764.20000000054</c:v>
                </c:pt>
                <c:pt idx="1">
                  <c:v>744764.20000000054</c:v>
                </c:pt>
                <c:pt idx="2">
                  <c:v>742380.08999999962</c:v>
                </c:pt>
                <c:pt idx="3">
                  <c:v>626299.13999999978</c:v>
                </c:pt>
                <c:pt idx="4">
                  <c:v>813952.32</c:v>
                </c:pt>
                <c:pt idx="5">
                  <c:v>633246.14</c:v>
                </c:pt>
                <c:pt idx="6">
                  <c:v>597322.83000000007</c:v>
                </c:pt>
                <c:pt idx="7">
                  <c:v>646389.41999999981</c:v>
                </c:pt>
                <c:pt idx="8">
                  <c:v>606767.13</c:v>
                </c:pt>
                <c:pt idx="9">
                  <c:v>543875.0199999999</c:v>
                </c:pt>
                <c:pt idx="10">
                  <c:v>630409.45000000019</c:v>
                </c:pt>
                <c:pt idx="11">
                  <c:v>596662.9099999998</c:v>
                </c:pt>
                <c:pt idx="12">
                  <c:v>595186.46000000008</c:v>
                </c:pt>
                <c:pt idx="13">
                  <c:v>500836.52999999991</c:v>
                </c:pt>
                <c:pt idx="14">
                  <c:v>484167.05000000005</c:v>
                </c:pt>
                <c:pt idx="15">
                  <c:v>693254.6</c:v>
                </c:pt>
                <c:pt idx="16">
                  <c:v>1313121.5799999998</c:v>
                </c:pt>
                <c:pt idx="17">
                  <c:v>646501.07999999949</c:v>
                </c:pt>
                <c:pt idx="18">
                  <c:v>907018.11000000022</c:v>
                </c:pt>
                <c:pt idx="19">
                  <c:v>780558.46000000008</c:v>
                </c:pt>
                <c:pt idx="20">
                  <c:v>1388524.3299999996</c:v>
                </c:pt>
                <c:pt idx="21">
                  <c:v>2170652.4400000004</c:v>
                </c:pt>
                <c:pt idx="22">
                  <c:v>990736.53</c:v>
                </c:pt>
                <c:pt idx="23">
                  <c:v>628041.01999999979</c:v>
                </c:pt>
                <c:pt idx="24">
                  <c:v>673161.83999999985</c:v>
                </c:pt>
                <c:pt idx="25">
                  <c:v>582540.91000000015</c:v>
                </c:pt>
                <c:pt idx="26">
                  <c:v>422775.74</c:v>
                </c:pt>
                <c:pt idx="27">
                  <c:v>299112</c:v>
                </c:pt>
                <c:pt idx="28">
                  <c:v>177730.02999999994</c:v>
                </c:pt>
                <c:pt idx="29">
                  <c:v>190408.66999999998</c:v>
                </c:pt>
                <c:pt idx="30">
                  <c:v>339691.85999999993</c:v>
                </c:pt>
                <c:pt idx="31">
                  <c:v>346289.81999999977</c:v>
                </c:pt>
                <c:pt idx="32">
                  <c:v>372378.93999999994</c:v>
                </c:pt>
                <c:pt idx="33">
                  <c:v>461057.03000000014</c:v>
                </c:pt>
                <c:pt idx="34">
                  <c:v>520175.75999999995</c:v>
                </c:pt>
                <c:pt idx="35">
                  <c:v>478360.76999999979</c:v>
                </c:pt>
                <c:pt idx="36">
                  <c:v>501306.95000000013</c:v>
                </c:pt>
                <c:pt idx="37">
                  <c:v>488332.06</c:v>
                </c:pt>
                <c:pt idx="38">
                  <c:v>481972.4800000001</c:v>
                </c:pt>
                <c:pt idx="39">
                  <c:v>547396.42999999959</c:v>
                </c:pt>
                <c:pt idx="40">
                  <c:v>535388.8600000001</c:v>
                </c:pt>
                <c:pt idx="41">
                  <c:v>639100.59000000032</c:v>
                </c:pt>
                <c:pt idx="42">
                  <c:v>648017.2300000001</c:v>
                </c:pt>
                <c:pt idx="43">
                  <c:v>680850.24</c:v>
                </c:pt>
                <c:pt idx="44">
                  <c:v>752897.57999999949</c:v>
                </c:pt>
                <c:pt idx="45">
                  <c:v>668068.09000000008</c:v>
                </c:pt>
                <c:pt idx="46">
                  <c:v>685602.59</c:v>
                </c:pt>
                <c:pt idx="47">
                  <c:v>697496.23000000021</c:v>
                </c:pt>
                <c:pt idx="48">
                  <c:v>520810.6999999999</c:v>
                </c:pt>
                <c:pt idx="49">
                  <c:v>548082.5</c:v>
                </c:pt>
                <c:pt idx="50">
                  <c:v>592418.7200000002</c:v>
                </c:pt>
                <c:pt idx="51">
                  <c:v>114857.09999999999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542355</c:v>
                </c:pt>
                <c:pt idx="1">
                  <c:v>542355</c:v>
                </c:pt>
                <c:pt idx="2">
                  <c:v>574201.47999999986</c:v>
                </c:pt>
                <c:pt idx="3">
                  <c:v>590592.91999999981</c:v>
                </c:pt>
                <c:pt idx="4">
                  <c:v>547541.67000000027</c:v>
                </c:pt>
                <c:pt idx="5">
                  <c:v>459445.25999999989</c:v>
                </c:pt>
                <c:pt idx="6">
                  <c:v>454280.27</c:v>
                </c:pt>
                <c:pt idx="7">
                  <c:v>498295.2699999999</c:v>
                </c:pt>
                <c:pt idx="8">
                  <c:v>415187.01000000007</c:v>
                </c:pt>
                <c:pt idx="9">
                  <c:v>349721.73</c:v>
                </c:pt>
                <c:pt idx="10">
                  <c:v>323395.30999999994</c:v>
                </c:pt>
                <c:pt idx="11">
                  <c:v>376020.87999999995</c:v>
                </c:pt>
                <c:pt idx="12">
                  <c:v>394287.50999999983</c:v>
                </c:pt>
                <c:pt idx="13">
                  <c:v>345810.77000000014</c:v>
                </c:pt>
                <c:pt idx="14">
                  <c:v>335176.55999999988</c:v>
                </c:pt>
                <c:pt idx="15">
                  <c:v>254797.59999999998</c:v>
                </c:pt>
                <c:pt idx="16">
                  <c:v>368939.28</c:v>
                </c:pt>
                <c:pt idx="17">
                  <c:v>523876.65999999992</c:v>
                </c:pt>
                <c:pt idx="18">
                  <c:v>559387.26000000013</c:v>
                </c:pt>
                <c:pt idx="19">
                  <c:v>736494.14999999979</c:v>
                </c:pt>
                <c:pt idx="20">
                  <c:v>823400.31000000029</c:v>
                </c:pt>
                <c:pt idx="21">
                  <c:v>1751546.13</c:v>
                </c:pt>
                <c:pt idx="22">
                  <c:v>664042.14000000013</c:v>
                </c:pt>
                <c:pt idx="23">
                  <c:v>748343.85000000021</c:v>
                </c:pt>
                <c:pt idx="24">
                  <c:v>784657.16999999969</c:v>
                </c:pt>
                <c:pt idx="25">
                  <c:v>1187556.5699999991</c:v>
                </c:pt>
                <c:pt idx="26">
                  <c:v>746015.06000000029</c:v>
                </c:pt>
                <c:pt idx="27">
                  <c:v>434986.87</c:v>
                </c:pt>
                <c:pt idx="28">
                  <c:v>260200.30000000005</c:v>
                </c:pt>
                <c:pt idx="29">
                  <c:v>290197.29000000004</c:v>
                </c:pt>
                <c:pt idx="30">
                  <c:v>412548.30999999988</c:v>
                </c:pt>
                <c:pt idx="31">
                  <c:v>654028.80999999982</c:v>
                </c:pt>
                <c:pt idx="32">
                  <c:v>705553.65000000014</c:v>
                </c:pt>
                <c:pt idx="33">
                  <c:v>760980.16</c:v>
                </c:pt>
                <c:pt idx="34">
                  <c:v>1067732.71</c:v>
                </c:pt>
                <c:pt idx="35">
                  <c:v>902132.49000000034</c:v>
                </c:pt>
                <c:pt idx="36">
                  <c:v>834717.37999999942</c:v>
                </c:pt>
                <c:pt idx="37">
                  <c:v>916786.23999999976</c:v>
                </c:pt>
                <c:pt idx="38">
                  <c:v>936641.76000000036</c:v>
                </c:pt>
                <c:pt idx="39">
                  <c:v>875929.86999999988</c:v>
                </c:pt>
                <c:pt idx="40">
                  <c:v>1008503.9400000001</c:v>
                </c:pt>
                <c:pt idx="41">
                  <c:v>758172.70999999973</c:v>
                </c:pt>
                <c:pt idx="42">
                  <c:v>726359.26999999967</c:v>
                </c:pt>
                <c:pt idx="43">
                  <c:v>1064738.1300000001</c:v>
                </c:pt>
                <c:pt idx="44">
                  <c:v>990661.07</c:v>
                </c:pt>
                <c:pt idx="45">
                  <c:v>1019216.0099999994</c:v>
                </c:pt>
                <c:pt idx="46">
                  <c:v>910139.41999999981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903404.34</c:v>
                </c:pt>
                <c:pt idx="50">
                  <c:v>912917.99000000034</c:v>
                </c:pt>
                <c:pt idx="51">
                  <c:v>399058.4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654685.11499999999</c:v>
                </c:pt>
                <c:pt idx="1">
                  <c:v>654685.11499999999</c:v>
                </c:pt>
                <c:pt idx="2">
                  <c:v>698108.7799999998</c:v>
                </c:pt>
                <c:pt idx="3">
                  <c:v>749195.59000000008</c:v>
                </c:pt>
                <c:pt idx="4">
                  <c:v>797383.55</c:v>
                </c:pt>
                <c:pt idx="5">
                  <c:v>631661.1399999999</c:v>
                </c:pt>
                <c:pt idx="6">
                  <c:v>561475.54</c:v>
                </c:pt>
                <c:pt idx="7">
                  <c:v>486648.70000000007</c:v>
                </c:pt>
                <c:pt idx="8">
                  <c:v>415806.03000000009</c:v>
                </c:pt>
                <c:pt idx="9">
                  <c:v>460127.68999999989</c:v>
                </c:pt>
                <c:pt idx="10">
                  <c:v>501456.83999999991</c:v>
                </c:pt>
                <c:pt idx="11">
                  <c:v>518788.42999999993</c:v>
                </c:pt>
                <c:pt idx="12">
                  <c:v>355480.74000000005</c:v>
                </c:pt>
                <c:pt idx="13">
                  <c:v>367105.4</c:v>
                </c:pt>
                <c:pt idx="14">
                  <c:v>478346.23999999999</c:v>
                </c:pt>
                <c:pt idx="15">
                  <c:v>675095.33000000007</c:v>
                </c:pt>
                <c:pt idx="16">
                  <c:v>749178.28</c:v>
                </c:pt>
                <c:pt idx="17">
                  <c:v>893364.39000000013</c:v>
                </c:pt>
                <c:pt idx="18">
                  <c:v>688560.39</c:v>
                </c:pt>
                <c:pt idx="19">
                  <c:v>1226466.7700000005</c:v>
                </c:pt>
                <c:pt idx="20">
                  <c:v>1603926.23</c:v>
                </c:pt>
                <c:pt idx="21">
                  <c:v>2362195.04</c:v>
                </c:pt>
                <c:pt idx="22">
                  <c:v>1056035.4699999997</c:v>
                </c:pt>
                <c:pt idx="23">
                  <c:v>888089.5199999999</c:v>
                </c:pt>
                <c:pt idx="24">
                  <c:v>904098.10999999964</c:v>
                </c:pt>
                <c:pt idx="25">
                  <c:v>1032048.3900000002</c:v>
                </c:pt>
                <c:pt idx="26">
                  <c:v>764148.97000000032</c:v>
                </c:pt>
                <c:pt idx="27">
                  <c:v>498234.42999999988</c:v>
                </c:pt>
                <c:pt idx="28">
                  <c:v>333029.87</c:v>
                </c:pt>
                <c:pt idx="29">
                  <c:v>362064.64999999997</c:v>
                </c:pt>
                <c:pt idx="30">
                  <c:v>395040.23999999982</c:v>
                </c:pt>
                <c:pt idx="31">
                  <c:v>528414.77</c:v>
                </c:pt>
                <c:pt idx="32">
                  <c:v>577443.4600000002</c:v>
                </c:pt>
                <c:pt idx="33">
                  <c:v>585271.43000000005</c:v>
                </c:pt>
                <c:pt idx="34">
                  <c:v>755466.08999999985</c:v>
                </c:pt>
                <c:pt idx="35">
                  <c:v>691501.14999999991</c:v>
                </c:pt>
                <c:pt idx="36">
                  <c:v>717578.49000000011</c:v>
                </c:pt>
                <c:pt idx="37">
                  <c:v>707979.79999999993</c:v>
                </c:pt>
                <c:pt idx="38">
                  <c:v>750155.84000000043</c:v>
                </c:pt>
                <c:pt idx="39">
                  <c:v>798818.89999999991</c:v>
                </c:pt>
                <c:pt idx="40">
                  <c:v>743776.02999999991</c:v>
                </c:pt>
                <c:pt idx="41">
                  <c:v>665439.04999999993</c:v>
                </c:pt>
                <c:pt idx="42">
                  <c:v>552353.45000000007</c:v>
                </c:pt>
                <c:pt idx="43">
                  <c:v>713802.87999999989</c:v>
                </c:pt>
                <c:pt idx="44">
                  <c:v>792019.75000000035</c:v>
                </c:pt>
                <c:pt idx="45">
                  <c:v>716631.22000000009</c:v>
                </c:pt>
                <c:pt idx="46">
                  <c:v>773741.98</c:v>
                </c:pt>
                <c:pt idx="47">
                  <c:v>875420.82000000007</c:v>
                </c:pt>
                <c:pt idx="48">
                  <c:v>671922.42999999993</c:v>
                </c:pt>
                <c:pt idx="49">
                  <c:v>725757.25000000012</c:v>
                </c:pt>
                <c:pt idx="50">
                  <c:v>386379.16</c:v>
                </c:pt>
                <c:pt idx="51">
                  <c:v>260994.19999999995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528233.38</c:v>
                </c:pt>
                <c:pt idx="1">
                  <c:v>1056466.76</c:v>
                </c:pt>
                <c:pt idx="2">
                  <c:v>1663229.6299999997</c:v>
                </c:pt>
                <c:pt idx="3">
                  <c:v>2292040.0199999996</c:v>
                </c:pt>
                <c:pt idx="4">
                  <c:v>2940363.8299999991</c:v>
                </c:pt>
                <c:pt idx="5">
                  <c:v>3504804.8399999989</c:v>
                </c:pt>
                <c:pt idx="6">
                  <c:v>4066446.649999999</c:v>
                </c:pt>
                <c:pt idx="7">
                  <c:v>4714911.1499999994</c:v>
                </c:pt>
                <c:pt idx="8">
                  <c:v>5371446.5</c:v>
                </c:pt>
                <c:pt idx="9">
                  <c:v>5806918.4400000004</c:v>
                </c:pt>
                <c:pt idx="10">
                  <c:v>6358401.3400000008</c:v>
                </c:pt>
                <c:pt idx="11">
                  <c:v>6892715.7300000004</c:v>
                </c:pt>
                <c:pt idx="12">
                  <c:v>7421032.8800000008</c:v>
                </c:pt>
                <c:pt idx="13">
                  <c:v>7794426.6300000008</c:v>
                </c:pt>
                <c:pt idx="14">
                  <c:v>8304046.8100000015</c:v>
                </c:pt>
                <c:pt idx="15">
                  <c:v>8922763.6900000013</c:v>
                </c:pt>
                <c:pt idx="16">
                  <c:v>9797443.3200000022</c:v>
                </c:pt>
                <c:pt idx="17">
                  <c:v>10776665.850000001</c:v>
                </c:pt>
                <c:pt idx="18">
                  <c:v>11436582.180000002</c:v>
                </c:pt>
                <c:pt idx="19">
                  <c:v>12453117.360000001</c:v>
                </c:pt>
                <c:pt idx="20">
                  <c:v>13662994.510000002</c:v>
                </c:pt>
                <c:pt idx="21">
                  <c:v>15756436.850000001</c:v>
                </c:pt>
                <c:pt idx="22">
                  <c:v>17189072.57</c:v>
                </c:pt>
                <c:pt idx="23">
                  <c:v>17966024.830000002</c:v>
                </c:pt>
                <c:pt idx="24">
                  <c:v>19000550.330000002</c:v>
                </c:pt>
                <c:pt idx="25">
                  <c:v>19888539.140000001</c:v>
                </c:pt>
                <c:pt idx="26">
                  <c:v>20586382.120000001</c:v>
                </c:pt>
                <c:pt idx="27">
                  <c:v>21150663.060000002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654685.11499999999</c:v>
                </c:pt>
                <c:pt idx="1">
                  <c:v>1309370.23</c:v>
                </c:pt>
                <c:pt idx="2">
                  <c:v>2007479.0099999998</c:v>
                </c:pt>
                <c:pt idx="3">
                  <c:v>2756674.5999999996</c:v>
                </c:pt>
                <c:pt idx="4">
                  <c:v>3554058.1499999994</c:v>
                </c:pt>
                <c:pt idx="5">
                  <c:v>4185719.2899999991</c:v>
                </c:pt>
                <c:pt idx="6">
                  <c:v>4747194.8299999991</c:v>
                </c:pt>
                <c:pt idx="7">
                  <c:v>5233843.5299999993</c:v>
                </c:pt>
                <c:pt idx="8">
                  <c:v>5649649.5599999996</c:v>
                </c:pt>
                <c:pt idx="9">
                  <c:v>6109777.2499999991</c:v>
                </c:pt>
                <c:pt idx="10">
                  <c:v>6611234.0899999989</c:v>
                </c:pt>
                <c:pt idx="11">
                  <c:v>7130022.5199999986</c:v>
                </c:pt>
                <c:pt idx="12">
                  <c:v>7485503.2599999988</c:v>
                </c:pt>
                <c:pt idx="13">
                  <c:v>7852608.6599999992</c:v>
                </c:pt>
                <c:pt idx="14">
                  <c:v>8330954.8999999994</c:v>
                </c:pt>
                <c:pt idx="15">
                  <c:v>9006050.2300000004</c:v>
                </c:pt>
                <c:pt idx="16">
                  <c:v>9755228.5099999998</c:v>
                </c:pt>
                <c:pt idx="17">
                  <c:v>10648592.9</c:v>
                </c:pt>
                <c:pt idx="18">
                  <c:v>11337153.290000001</c:v>
                </c:pt>
                <c:pt idx="19">
                  <c:v>12563620.060000002</c:v>
                </c:pt>
                <c:pt idx="20">
                  <c:v>14167546.290000003</c:v>
                </c:pt>
                <c:pt idx="21">
                  <c:v>16529741.330000002</c:v>
                </c:pt>
                <c:pt idx="22">
                  <c:v>17585776.800000001</c:v>
                </c:pt>
                <c:pt idx="23">
                  <c:v>18473866.32</c:v>
                </c:pt>
                <c:pt idx="24">
                  <c:v>19377964.43</c:v>
                </c:pt>
                <c:pt idx="25">
                  <c:v>20410012.82</c:v>
                </c:pt>
                <c:pt idx="26">
                  <c:v>21174161.789999999</c:v>
                </c:pt>
                <c:pt idx="27">
                  <c:v>21672396.219999999</c:v>
                </c:pt>
                <c:pt idx="28">
                  <c:v>22005426.09</c:v>
                </c:pt>
                <c:pt idx="29">
                  <c:v>22367490.739999998</c:v>
                </c:pt>
                <c:pt idx="30">
                  <c:v>22762530.979999997</c:v>
                </c:pt>
                <c:pt idx="31">
                  <c:v>23290945.749999996</c:v>
                </c:pt>
                <c:pt idx="32">
                  <c:v>23868389.209999997</c:v>
                </c:pt>
                <c:pt idx="33">
                  <c:v>24453660.639999997</c:v>
                </c:pt>
                <c:pt idx="34">
                  <c:v>25209126.729999997</c:v>
                </c:pt>
                <c:pt idx="35">
                  <c:v>25900627.879999995</c:v>
                </c:pt>
                <c:pt idx="36">
                  <c:v>26618206.369999994</c:v>
                </c:pt>
                <c:pt idx="37">
                  <c:v>27326186.169999994</c:v>
                </c:pt>
                <c:pt idx="38">
                  <c:v>28076342.009999994</c:v>
                </c:pt>
                <c:pt idx="39">
                  <c:v>28875160.909999993</c:v>
                </c:pt>
                <c:pt idx="40">
                  <c:v>29618936.939999994</c:v>
                </c:pt>
                <c:pt idx="41">
                  <c:v>30284375.989999995</c:v>
                </c:pt>
                <c:pt idx="42">
                  <c:v>30836729.439999994</c:v>
                </c:pt>
                <c:pt idx="43">
                  <c:v>31550532.319999993</c:v>
                </c:pt>
                <c:pt idx="44">
                  <c:v>32342552.069999993</c:v>
                </c:pt>
                <c:pt idx="45">
                  <c:v>33059183.289999992</c:v>
                </c:pt>
                <c:pt idx="46">
                  <c:v>33832925.269999988</c:v>
                </c:pt>
                <c:pt idx="47">
                  <c:v>34708346.089999989</c:v>
                </c:pt>
                <c:pt idx="48">
                  <c:v>35380268.519999988</c:v>
                </c:pt>
                <c:pt idx="49">
                  <c:v>36106025.769999988</c:v>
                </c:pt>
                <c:pt idx="50">
                  <c:v>36492404.929999985</c:v>
                </c:pt>
                <c:pt idx="51">
                  <c:v>36753399.129999988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542355</c:v>
                </c:pt>
                <c:pt idx="1">
                  <c:v>1084710</c:v>
                </c:pt>
                <c:pt idx="2">
                  <c:v>1658911.48</c:v>
                </c:pt>
                <c:pt idx="3">
                  <c:v>2249504.4</c:v>
                </c:pt>
                <c:pt idx="4">
                  <c:v>2797046.0700000003</c:v>
                </c:pt>
                <c:pt idx="5">
                  <c:v>3256491.33</c:v>
                </c:pt>
                <c:pt idx="6">
                  <c:v>3710771.6</c:v>
                </c:pt>
                <c:pt idx="7">
                  <c:v>4209066.87</c:v>
                </c:pt>
                <c:pt idx="8">
                  <c:v>4624253.88</c:v>
                </c:pt>
                <c:pt idx="9">
                  <c:v>4973975.6099999994</c:v>
                </c:pt>
                <c:pt idx="10">
                  <c:v>5297370.919999999</c:v>
                </c:pt>
                <c:pt idx="11">
                  <c:v>5673391.7999999989</c:v>
                </c:pt>
                <c:pt idx="12">
                  <c:v>6067679.3099999987</c:v>
                </c:pt>
                <c:pt idx="13">
                  <c:v>6413490.0799999991</c:v>
                </c:pt>
                <c:pt idx="14">
                  <c:v>6748666.6399999987</c:v>
                </c:pt>
                <c:pt idx="15">
                  <c:v>7003464.2399999984</c:v>
                </c:pt>
                <c:pt idx="16">
                  <c:v>7372403.5199999986</c:v>
                </c:pt>
                <c:pt idx="17">
                  <c:v>7896280.1799999988</c:v>
                </c:pt>
                <c:pt idx="18">
                  <c:v>8455667.4399999995</c:v>
                </c:pt>
                <c:pt idx="19">
                  <c:v>9192161.5899999999</c:v>
                </c:pt>
                <c:pt idx="20">
                  <c:v>10015561.9</c:v>
                </c:pt>
                <c:pt idx="21">
                  <c:v>11767108.030000001</c:v>
                </c:pt>
                <c:pt idx="22">
                  <c:v>12431150.170000002</c:v>
                </c:pt>
                <c:pt idx="23">
                  <c:v>13179494.020000001</c:v>
                </c:pt>
                <c:pt idx="24">
                  <c:v>13964151.190000001</c:v>
                </c:pt>
                <c:pt idx="25">
                  <c:v>15151707.76</c:v>
                </c:pt>
                <c:pt idx="26">
                  <c:v>15897722.82</c:v>
                </c:pt>
                <c:pt idx="27">
                  <c:v>16332709.689999999</c:v>
                </c:pt>
                <c:pt idx="28">
                  <c:v>16592909.99</c:v>
                </c:pt>
                <c:pt idx="29">
                  <c:v>16883107.280000001</c:v>
                </c:pt>
                <c:pt idx="30">
                  <c:v>17295655.59</c:v>
                </c:pt>
                <c:pt idx="31">
                  <c:v>17949684.399999999</c:v>
                </c:pt>
                <c:pt idx="32">
                  <c:v>18655238.049999997</c:v>
                </c:pt>
                <c:pt idx="33">
                  <c:v>19416218.209999997</c:v>
                </c:pt>
                <c:pt idx="34">
                  <c:v>20483950.919999998</c:v>
                </c:pt>
                <c:pt idx="35">
                  <c:v>21386083.41</c:v>
                </c:pt>
                <c:pt idx="36">
                  <c:v>22220800.789999999</c:v>
                </c:pt>
                <c:pt idx="37">
                  <c:v>23137587.029999997</c:v>
                </c:pt>
                <c:pt idx="38">
                  <c:v>24074228.789999999</c:v>
                </c:pt>
                <c:pt idx="39">
                  <c:v>24950158.66</c:v>
                </c:pt>
                <c:pt idx="40">
                  <c:v>25958662.600000001</c:v>
                </c:pt>
                <c:pt idx="41">
                  <c:v>26716835.310000002</c:v>
                </c:pt>
                <c:pt idx="42">
                  <c:v>27443194.580000002</c:v>
                </c:pt>
                <c:pt idx="43">
                  <c:v>28507932.710000001</c:v>
                </c:pt>
                <c:pt idx="44">
                  <c:v>29498593.780000001</c:v>
                </c:pt>
                <c:pt idx="45">
                  <c:v>30517809.789999999</c:v>
                </c:pt>
                <c:pt idx="46">
                  <c:v>31427949.209999997</c:v>
                </c:pt>
                <c:pt idx="47">
                  <c:v>32613297.669999998</c:v>
                </c:pt>
                <c:pt idx="48">
                  <c:v>33472829.549999997</c:v>
                </c:pt>
                <c:pt idx="49">
                  <c:v>34376233.890000001</c:v>
                </c:pt>
                <c:pt idx="50">
                  <c:v>35289151.880000003</c:v>
                </c:pt>
                <c:pt idx="51">
                  <c:v>35688210.280000001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744764.20000000054</c:v>
                </c:pt>
                <c:pt idx="1">
                  <c:v>1489528.4000000011</c:v>
                </c:pt>
                <c:pt idx="2">
                  <c:v>2231908.4900000007</c:v>
                </c:pt>
                <c:pt idx="3">
                  <c:v>2858207.6300000004</c:v>
                </c:pt>
                <c:pt idx="4">
                  <c:v>3672159.95</c:v>
                </c:pt>
                <c:pt idx="5">
                  <c:v>4305406.09</c:v>
                </c:pt>
                <c:pt idx="6">
                  <c:v>4902728.92</c:v>
                </c:pt>
                <c:pt idx="7">
                  <c:v>5549118.3399999999</c:v>
                </c:pt>
                <c:pt idx="8">
                  <c:v>6155885.4699999997</c:v>
                </c:pt>
                <c:pt idx="9">
                  <c:v>6699760.4899999993</c:v>
                </c:pt>
                <c:pt idx="10">
                  <c:v>7330169.9399999995</c:v>
                </c:pt>
                <c:pt idx="11">
                  <c:v>7926832.8499999996</c:v>
                </c:pt>
                <c:pt idx="12">
                  <c:v>8522019.3100000005</c:v>
                </c:pt>
                <c:pt idx="13">
                  <c:v>9022855.8399999999</c:v>
                </c:pt>
                <c:pt idx="14">
                  <c:v>9507022.8900000006</c:v>
                </c:pt>
                <c:pt idx="15">
                  <c:v>10200277.49</c:v>
                </c:pt>
                <c:pt idx="16">
                  <c:v>11513399.07</c:v>
                </c:pt>
                <c:pt idx="17">
                  <c:v>12159900.15</c:v>
                </c:pt>
                <c:pt idx="18">
                  <c:v>13066918.26</c:v>
                </c:pt>
                <c:pt idx="19">
                  <c:v>13847476.720000001</c:v>
                </c:pt>
                <c:pt idx="20">
                  <c:v>15236001.050000001</c:v>
                </c:pt>
                <c:pt idx="21">
                  <c:v>17406653.490000002</c:v>
                </c:pt>
                <c:pt idx="22">
                  <c:v>18397390.020000003</c:v>
                </c:pt>
                <c:pt idx="23">
                  <c:v>19025431.040000003</c:v>
                </c:pt>
                <c:pt idx="24">
                  <c:v>19698592.880000003</c:v>
                </c:pt>
                <c:pt idx="25">
                  <c:v>20281133.790000003</c:v>
                </c:pt>
                <c:pt idx="26">
                  <c:v>20703909.530000001</c:v>
                </c:pt>
                <c:pt idx="27">
                  <c:v>21003021.530000001</c:v>
                </c:pt>
                <c:pt idx="28">
                  <c:v>21180751.560000002</c:v>
                </c:pt>
                <c:pt idx="29">
                  <c:v>21371160.230000004</c:v>
                </c:pt>
                <c:pt idx="30">
                  <c:v>21710852.090000004</c:v>
                </c:pt>
                <c:pt idx="31">
                  <c:v>22057141.910000004</c:v>
                </c:pt>
                <c:pt idx="32">
                  <c:v>22429520.850000005</c:v>
                </c:pt>
                <c:pt idx="33">
                  <c:v>22890577.880000006</c:v>
                </c:pt>
                <c:pt idx="34">
                  <c:v>23410753.640000008</c:v>
                </c:pt>
                <c:pt idx="35">
                  <c:v>23889114.410000008</c:v>
                </c:pt>
                <c:pt idx="36">
                  <c:v>24390421.360000007</c:v>
                </c:pt>
                <c:pt idx="37">
                  <c:v>24878753.420000006</c:v>
                </c:pt>
                <c:pt idx="38">
                  <c:v>25360725.900000006</c:v>
                </c:pt>
                <c:pt idx="39">
                  <c:v>25908122.330000006</c:v>
                </c:pt>
                <c:pt idx="40">
                  <c:v>26443511.190000005</c:v>
                </c:pt>
                <c:pt idx="41">
                  <c:v>27082611.780000005</c:v>
                </c:pt>
                <c:pt idx="42">
                  <c:v>27730629.010000005</c:v>
                </c:pt>
                <c:pt idx="43">
                  <c:v>28411479.250000004</c:v>
                </c:pt>
                <c:pt idx="44">
                  <c:v>29164376.830000002</c:v>
                </c:pt>
                <c:pt idx="45">
                  <c:v>29832444.920000002</c:v>
                </c:pt>
                <c:pt idx="46">
                  <c:v>30518047.510000002</c:v>
                </c:pt>
                <c:pt idx="47">
                  <c:v>31215543.740000002</c:v>
                </c:pt>
                <c:pt idx="48">
                  <c:v>31736354.440000001</c:v>
                </c:pt>
                <c:pt idx="49">
                  <c:v>32284436.940000001</c:v>
                </c:pt>
                <c:pt idx="50">
                  <c:v>32876855.66</c:v>
                </c:pt>
                <c:pt idx="51">
                  <c:v>32991712.760000002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3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633880.05599999998</c:v>
                </c:pt>
                <c:pt idx="1">
                  <c:v>1267760.112</c:v>
                </c:pt>
                <c:pt idx="2">
                  <c:v>1995875.5559999994</c:v>
                </c:pt>
                <c:pt idx="3">
                  <c:v>2750448.0239999993</c:v>
                </c:pt>
                <c:pt idx="4">
                  <c:v>3528436.595999999</c:v>
                </c:pt>
                <c:pt idx="5">
                  <c:v>4205765.8079999983</c:v>
                </c:pt>
                <c:pt idx="6">
                  <c:v>4879735.9799999986</c:v>
                </c:pt>
                <c:pt idx="7">
                  <c:v>5657893.379999999</c:v>
                </c:pt>
                <c:pt idx="8">
                  <c:v>6445735.7999999998</c:v>
                </c:pt>
                <c:pt idx="9">
                  <c:v>6968302.1280000005</c:v>
                </c:pt>
                <c:pt idx="10">
                  <c:v>7630081.6080000009</c:v>
                </c:pt>
                <c:pt idx="11">
                  <c:v>8271258.8760000002</c:v>
                </c:pt>
                <c:pt idx="12">
                  <c:v>8905239.4560000002</c:v>
                </c:pt>
                <c:pt idx="13">
                  <c:v>9353311.9560000002</c:v>
                </c:pt>
                <c:pt idx="14">
                  <c:v>9964856.1720000021</c:v>
                </c:pt>
                <c:pt idx="15">
                  <c:v>10707316.428000001</c:v>
                </c:pt>
                <c:pt idx="16">
                  <c:v>11756931.984000003</c:v>
                </c:pt>
                <c:pt idx="17">
                  <c:v>12931999.020000001</c:v>
                </c:pt>
                <c:pt idx="18">
                  <c:v>13723898.616000002</c:v>
                </c:pt>
                <c:pt idx="19">
                  <c:v>14943740.832</c:v>
                </c:pt>
                <c:pt idx="20">
                  <c:v>16395593.412</c:v>
                </c:pt>
                <c:pt idx="21">
                  <c:v>18907724.220000003</c:v>
                </c:pt>
                <c:pt idx="22">
                  <c:v>20626887.083999999</c:v>
                </c:pt>
                <c:pt idx="23">
                  <c:v>21559229.796</c:v>
                </c:pt>
                <c:pt idx="24">
                  <c:v>22800660.396000002</c:v>
                </c:pt>
                <c:pt idx="25">
                  <c:v>23866246.967999998</c:v>
                </c:pt>
                <c:pt idx="26">
                  <c:v>24703658.544</c:v>
                </c:pt>
                <c:pt idx="27">
                  <c:v>25380795.672000002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926787.11327989935</c:v>
                </c:pt>
                <c:pt idx="1">
                  <c:v>1853574.2265597987</c:v>
                </c:pt>
                <c:pt idx="2">
                  <c:v>2777394.5452157855</c:v>
                </c:pt>
                <c:pt idx="3">
                  <c:v>3556763.3333641454</c:v>
                </c:pt>
                <c:pt idx="4">
                  <c:v>4569648.3793965355</c:v>
                </c:pt>
                <c:pt idx="5">
                  <c:v>5357662.0380635848</c:v>
                </c:pt>
                <c:pt idx="6">
                  <c:v>6100972.6071160175</c:v>
                </c:pt>
                <c:pt idx="7">
                  <c:v>6905341.8082893128</c:v>
                </c:pt>
                <c:pt idx="8">
                  <c:v>7660404.8965068031</c:v>
                </c:pt>
                <c:pt idx="9">
                  <c:v>8337204.8283118587</c:v>
                </c:pt>
                <c:pt idx="10">
                  <c:v>9121688.5002577826</c:v>
                </c:pt>
                <c:pt idx="11">
                  <c:v>9864177.862609094</c:v>
                </c:pt>
                <c:pt idx="12">
                  <c:v>10604829.925539458</c:v>
                </c:pt>
                <c:pt idx="13">
                  <c:v>11228072.613445001</c:v>
                </c:pt>
                <c:pt idx="14">
                  <c:v>11830571.743525025</c:v>
                </c:pt>
                <c:pt idx="15">
                  <c:v>12693260.13469905</c:v>
                </c:pt>
                <c:pt idx="16">
                  <c:v>14327313.112156533</c:v>
                </c:pt>
                <c:pt idx="17">
                  <c:v>15131821.263415061</c:v>
                </c:pt>
                <c:pt idx="18">
                  <c:v>16260517.696271915</c:v>
                </c:pt>
                <c:pt idx="19">
                  <c:v>17231847.308905825</c:v>
                </c:pt>
                <c:pt idx="20">
                  <c:v>18959731.725906007</c:v>
                </c:pt>
                <c:pt idx="21">
                  <c:v>21660899.033359252</c:v>
                </c:pt>
                <c:pt idx="22">
                  <c:v>22893774.953898456</c:v>
                </c:pt>
                <c:pt idx="23">
                  <c:v>23675311.343466002</c:v>
                </c:pt>
                <c:pt idx="24">
                  <c:v>24512996.235494629</c:v>
                </c:pt>
                <c:pt idx="25">
                  <c:v>25237912.132830113</c:v>
                </c:pt>
                <c:pt idx="26">
                  <c:v>25764015.707141783</c:v>
                </c:pt>
                <c:pt idx="27">
                  <c:v>26136231.701180402</c:v>
                </c:pt>
                <c:pt idx="28">
                  <c:v>26357399.557324469</c:v>
                </c:pt>
                <c:pt idx="29">
                  <c:v>26594344.756372392</c:v>
                </c:pt>
                <c:pt idx="30">
                  <c:v>27017058.466744184</c:v>
                </c:pt>
                <c:pt idx="31">
                  <c:v>27447982.70106696</c:v>
                </c:pt>
                <c:pt idx="32">
                  <c:v>27911372.325392123</c:v>
                </c:pt>
                <c:pt idx="33">
                  <c:v>28485113.267681111</c:v>
                </c:pt>
                <c:pt idx="34">
                  <c:v>29132421.759427331</c:v>
                </c:pt>
                <c:pt idx="35">
                  <c:v>29727695.53485135</c:v>
                </c:pt>
                <c:pt idx="36">
                  <c:v>30351523.615011014</c:v>
                </c:pt>
                <c:pt idx="37">
                  <c:v>30959205.697755359</c:v>
                </c:pt>
                <c:pt idx="38">
                  <c:v>31558973.897434603</c:v>
                </c:pt>
                <c:pt idx="39">
                  <c:v>32240155.883866582</c:v>
                </c:pt>
                <c:pt idx="40">
                  <c:v>32906395.609193895</c:v>
                </c:pt>
                <c:pt idx="41">
                  <c:v>33701694.565429412</c:v>
                </c:pt>
                <c:pt idx="42">
                  <c:v>34508089.418924429</c:v>
                </c:pt>
                <c:pt idx="43">
                  <c:v>35355341.782163061</c:v>
                </c:pt>
                <c:pt idx="44">
                  <c:v>36292250.101284221</c:v>
                </c:pt>
                <c:pt idx="45">
                  <c:v>37123596.313421592</c:v>
                </c:pt>
                <c:pt idx="46">
                  <c:v>37976762.517225854</c:v>
                </c:pt>
                <c:pt idx="47">
                  <c:v>38844729.207253806</c:v>
                </c:pt>
                <c:pt idx="48">
                  <c:v>39492827.820503853</c:v>
                </c:pt>
                <c:pt idx="49">
                  <c:v>40174863.554786235</c:v>
                </c:pt>
                <c:pt idx="50">
                  <c:v>40912071.432610884</c:v>
                </c:pt>
                <c:pt idx="51">
                  <c:v>41055000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637181.30613973725</c:v>
                </c:pt>
                <c:pt idx="1">
                  <c:v>1274362.6122794745</c:v>
                </c:pt>
                <c:pt idx="2">
                  <c:v>1948958.4932315636</c:v>
                </c:pt>
                <c:pt idx="3">
                  <c:v>2642811.7225047913</c:v>
                </c:pt>
                <c:pt idx="4">
                  <c:v>3286086.5451883348</c:v>
                </c:pt>
                <c:pt idx="5">
                  <c:v>3825862.0259463456</c:v>
                </c:pt>
                <c:pt idx="6">
                  <c:v>4359569.4607300432</c:v>
                </c:pt>
                <c:pt idx="7">
                  <c:v>4944987.5558556588</c:v>
                </c:pt>
                <c:pt idx="8">
                  <c:v>5432766.5960121099</c:v>
                </c:pt>
                <c:pt idx="9">
                  <c:v>5843634.2909846799</c:v>
                </c:pt>
                <c:pt idx="10">
                  <c:v>6223572.6081851572</c:v>
                </c:pt>
                <c:pt idx="11">
                  <c:v>6665337.6429948546</c:v>
                </c:pt>
                <c:pt idx="12">
                  <c:v>7128563.0776573634</c:v>
                </c:pt>
                <c:pt idx="13">
                  <c:v>7534836.0134757636</c:v>
                </c:pt>
                <c:pt idx="14">
                  <c:v>7928615.4352349872</c:v>
                </c:pt>
                <c:pt idx="15">
                  <c:v>8227962.2976576993</c:v>
                </c:pt>
                <c:pt idx="16">
                  <c:v>8661407.5730154533</c:v>
                </c:pt>
                <c:pt idx="17">
                  <c:v>9276879.7535520438</c:v>
                </c:pt>
                <c:pt idx="18">
                  <c:v>9934071.2701135762</c:v>
                </c:pt>
                <c:pt idx="19">
                  <c:v>10799335.358139455</c:v>
                </c:pt>
                <c:pt idx="20">
                  <c:v>11766700.432678577</c:v>
                </c:pt>
                <c:pt idx="21">
                  <c:v>13824489.981732983</c:v>
                </c:pt>
                <c:pt idx="22">
                  <c:v>14604634.422361402</c:v>
                </c:pt>
                <c:pt idx="23">
                  <c:v>15483820.032864928</c:v>
                </c:pt>
                <c:pt idx="24">
                  <c:v>16405668.048376003</c:v>
                </c:pt>
                <c:pt idx="25">
                  <c:v>17800859.106608022</c:v>
                </c:pt>
                <c:pt idx="26">
                  <c:v>18677308.757354699</c:v>
                </c:pt>
                <c:pt idx="27">
                  <c:v>19188349.500005241</c:v>
                </c:pt>
                <c:pt idx="28">
                  <c:v>19494043.680038527</c:v>
                </c:pt>
                <c:pt idx="29">
                  <c:v>19834979.576785885</c:v>
                </c:pt>
                <c:pt idx="30">
                  <c:v>20319658.561973706</c:v>
                </c:pt>
                <c:pt idx="31">
                  <c:v>21088038.924298782</c:v>
                </c:pt>
                <c:pt idx="32">
                  <c:v>21916952.820655704</c:v>
                </c:pt>
                <c:pt idx="33">
                  <c:v>22810984.095918633</c:v>
                </c:pt>
                <c:pt idx="34">
                  <c:v>24065401.078828208</c:v>
                </c:pt>
                <c:pt idx="35">
                  <c:v>25125264.006779999</c:v>
                </c:pt>
                <c:pt idx="36">
                  <c:v>26105924.847826801</c:v>
                </c:pt>
                <c:pt idx="37">
                  <c:v>27183003.613310918</c:v>
                </c:pt>
                <c:pt idx="38">
                  <c:v>28283409.47298184</c:v>
                </c:pt>
                <c:pt idx="39">
                  <c:v>29312488.468572203</c:v>
                </c:pt>
                <c:pt idx="40">
                  <c:v>30497321.018721592</c:v>
                </c:pt>
                <c:pt idx="41">
                  <c:v>31388053.984467838</c:v>
                </c:pt>
                <c:pt idx="42">
                  <c:v>32241411.192173686</c:v>
                </c:pt>
                <c:pt idx="43">
                  <c:v>33492310.017426852</c:v>
                </c:pt>
                <c:pt idx="44">
                  <c:v>34656180.018670298</c:v>
                </c:pt>
                <c:pt idx="45">
                  <c:v>35853597.556058779</c:v>
                </c:pt>
                <c:pt idx="46">
                  <c:v>36922867.359794088</c:v>
                </c:pt>
                <c:pt idx="47">
                  <c:v>38315464.238173611</c:v>
                </c:pt>
                <c:pt idx="48">
                  <c:v>39325278.190229267</c:v>
                </c:pt>
                <c:pt idx="49">
                  <c:v>40386635.340681478</c:v>
                </c:pt>
                <c:pt idx="50">
                  <c:v>41459169.524503261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844029.27452563518</c:v>
                </c:pt>
                <c:pt idx="1">
                  <c:v>1688058.5490512704</c:v>
                </c:pt>
                <c:pt idx="2">
                  <c:v>2588070.2243180526</c:v>
                </c:pt>
                <c:pt idx="3">
                  <c:v>3553943.7348308205</c:v>
                </c:pt>
                <c:pt idx="4">
                  <c:v>4581941.8423258644</c:v>
                </c:pt>
                <c:pt idx="5">
                  <c:v>5396288.2838823302</c:v>
                </c:pt>
                <c:pt idx="6">
                  <c:v>6120150.461030026</c:v>
                </c:pt>
                <c:pt idx="7">
                  <c:v>6747544.8217676198</c:v>
                </c:pt>
                <c:pt idx="8">
                  <c:v>7283607.814194575</c:v>
                </c:pt>
                <c:pt idx="9">
                  <c:v>7876810.9151690882</c:v>
                </c:pt>
                <c:pt idx="10">
                  <c:v>8523296.1386358179</c:v>
                </c:pt>
                <c:pt idx="11">
                  <c:v>9192125.4921261501</c:v>
                </c:pt>
                <c:pt idx="12">
                  <c:v>9650416.2707244027</c:v>
                </c:pt>
                <c:pt idx="13">
                  <c:v>10123693.724781752</c:v>
                </c:pt>
                <c:pt idx="14">
                  <c:v>10740384.4371088</c:v>
                </c:pt>
                <c:pt idx="15">
                  <c:v>11610726.848384708</c:v>
                </c:pt>
                <c:pt idx="16">
                  <c:v>12576578.042601584</c:v>
                </c:pt>
                <c:pt idx="17">
                  <c:v>13728316.001358652</c:v>
                </c:pt>
                <c:pt idx="18">
                  <c:v>14616017.757704204</c:v>
                </c:pt>
                <c:pt idx="19">
                  <c:v>16197195.99804483</c:v>
                </c:pt>
                <c:pt idx="20">
                  <c:v>18265000.292479623</c:v>
                </c:pt>
                <c:pt idx="21">
                  <c:v>21310375.420489453</c:v>
                </c:pt>
                <c:pt idx="22">
                  <c:v>22671831.227557003</c:v>
                </c:pt>
                <c:pt idx="23">
                  <c:v>23816768.74958913</c:v>
                </c:pt>
                <c:pt idx="24">
                  <c:v>24982344.771404285</c:v>
                </c:pt>
                <c:pt idx="25">
                  <c:v>26312876.096966881</c:v>
                </c:pt>
                <c:pt idx="26">
                  <c:v>27298027.715663161</c:v>
                </c:pt>
                <c:pt idx="27">
                  <c:v>27940358.562755343</c:v>
                </c:pt>
                <c:pt idx="28">
                  <c:v>28369705.363425262</c:v>
                </c:pt>
                <c:pt idx="29">
                  <c:v>28836484.211560335</c:v>
                </c:pt>
                <c:pt idx="30">
                  <c:v>29345775.654937096</c:v>
                </c:pt>
                <c:pt idx="31">
                  <c:v>30027015.421586946</c:v>
                </c:pt>
                <c:pt idx="32">
                  <c:v>30771463.666180644</c:v>
                </c:pt>
                <c:pt idx="33">
                  <c:v>31526003.839991499</c:v>
                </c:pt>
                <c:pt idx="34">
                  <c:v>32499961.367453262</c:v>
                </c:pt>
                <c:pt idx="35">
                  <c:v>33391454.393025015</c:v>
                </c:pt>
                <c:pt idx="36">
                  <c:v>34316566.692744702</c:v>
                </c:pt>
                <c:pt idx="37">
                  <c:v>35229304.226074457</c:v>
                </c:pt>
                <c:pt idx="38">
                  <c:v>36196415.704416782</c:v>
                </c:pt>
                <c:pt idx="39">
                  <c:v>37226264.285355374</c:v>
                </c:pt>
                <c:pt idx="40">
                  <c:v>38185150.822756574</c:v>
                </c:pt>
                <c:pt idx="41">
                  <c:v>39043044.221803121</c:v>
                </c:pt>
                <c:pt idx="42">
                  <c:v>39755146.071995988</c:v>
                </c:pt>
                <c:pt idx="43">
                  <c:v>40675390.802106753</c:v>
                </c:pt>
                <c:pt idx="44">
                  <c:v>41696473.823067866</c:v>
                </c:pt>
                <c:pt idx="45">
                  <c:v>42620364.888956875</c:v>
                </c:pt>
                <c:pt idx="46">
                  <c:v>43617883.951307066</c:v>
                </c:pt>
                <c:pt idx="47">
                  <c:v>44746488.806801967</c:v>
                </c:pt>
                <c:pt idx="48">
                  <c:v>45612740.670692898</c:v>
                </c:pt>
                <c:pt idx="49">
                  <c:v>46548397.143040255</c:v>
                </c:pt>
                <c:pt idx="50">
                  <c:v>47046522.600049645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353200.5647492322</c:v>
                </c:pt>
                <c:pt idx="1">
                  <c:v>706401.1294984644</c:v>
                </c:pt>
                <c:pt idx="2">
                  <c:v>1444020.0192378187</c:v>
                </c:pt>
                <c:pt idx="3">
                  <c:v>2079289.7383605191</c:v>
                </c:pt>
                <c:pt idx="4">
                  <c:v>2716816.8401753935</c:v>
                </c:pt>
                <c:pt idx="5">
                  <c:v>3310658.7265033391</c:v>
                </c:pt>
                <c:pt idx="6">
                  <c:v>3797726.1305438457</c:v>
                </c:pt>
                <c:pt idx="7">
                  <c:v>4354266.3302643904</c:v>
                </c:pt>
                <c:pt idx="8">
                  <c:v>4771970.0336968033</c:v>
                </c:pt>
                <c:pt idx="9">
                  <c:v>5234215.5306103555</c:v>
                </c:pt>
                <c:pt idx="10">
                  <c:v>5840541.8913651882</c:v>
                </c:pt>
                <c:pt idx="11">
                  <c:v>6464717.8765918631</c:v>
                </c:pt>
                <c:pt idx="12">
                  <c:v>7265370.8550244896</c:v>
                </c:pt>
                <c:pt idx="13">
                  <c:v>8298793.9337327853</c:v>
                </c:pt>
                <c:pt idx="14">
                  <c:v>8918448.0487226527</c:v>
                </c:pt>
                <c:pt idx="15">
                  <c:v>9447129.0106466282</c:v>
                </c:pt>
                <c:pt idx="16">
                  <c:v>10086632.123017795</c:v>
                </c:pt>
                <c:pt idx="17">
                  <c:v>10750441.372681677</c:v>
                </c:pt>
                <c:pt idx="18">
                  <c:v>11480612.991035603</c:v>
                </c:pt>
                <c:pt idx="19">
                  <c:v>12322255.286773501</c:v>
                </c:pt>
                <c:pt idx="20">
                  <c:v>12868918.230701953</c:v>
                </c:pt>
                <c:pt idx="21">
                  <c:v>14113894.284933344</c:v>
                </c:pt>
                <c:pt idx="22">
                  <c:v>15085725.834701909</c:v>
                </c:pt>
                <c:pt idx="23">
                  <c:v>15814630.192113673</c:v>
                </c:pt>
                <c:pt idx="24">
                  <c:v>16390447.866892297</c:v>
                </c:pt>
                <c:pt idx="25">
                  <c:v>17018550.687840674</c:v>
                </c:pt>
                <c:pt idx="26">
                  <c:v>17594781.767637264</c:v>
                </c:pt>
                <c:pt idx="27">
                  <c:v>17940929.729936227</c:v>
                </c:pt>
                <c:pt idx="28">
                  <c:v>18207824.911062986</c:v>
                </c:pt>
                <c:pt idx="29">
                  <c:v>18455902.809288759</c:v>
                </c:pt>
                <c:pt idx="30">
                  <c:v>18709274.396978427</c:v>
                </c:pt>
                <c:pt idx="31">
                  <c:v>19065750.267494977</c:v>
                </c:pt>
                <c:pt idx="32">
                  <c:v>19475551.264764108</c:v>
                </c:pt>
                <c:pt idx="33">
                  <c:v>20030314.09011979</c:v>
                </c:pt>
                <c:pt idx="34">
                  <c:v>20679487.755774066</c:v>
                </c:pt>
                <c:pt idx="35">
                  <c:v>21468987.963856488</c:v>
                </c:pt>
                <c:pt idx="36">
                  <c:v>22211444.146816786</c:v>
                </c:pt>
                <c:pt idx="37">
                  <c:v>22988749.805901587</c:v>
                </c:pt>
                <c:pt idx="38">
                  <c:v>23812105.023035735</c:v>
                </c:pt>
                <c:pt idx="39">
                  <c:v>24765359.918394953</c:v>
                </c:pt>
                <c:pt idx="40">
                  <c:v>25736718.751987066</c:v>
                </c:pt>
                <c:pt idx="41">
                  <c:v>26578359.087335095</c:v>
                </c:pt>
                <c:pt idx="42">
                  <c:v>27418232.886652064</c:v>
                </c:pt>
                <c:pt idx="43">
                  <c:v>28222027.158850219</c:v>
                </c:pt>
                <c:pt idx="44">
                  <c:v>29433256.487475455</c:v>
                </c:pt>
                <c:pt idx="45">
                  <c:v>30513711.491829544</c:v>
                </c:pt>
                <c:pt idx="46">
                  <c:v>31591139.604277913</c:v>
                </c:pt>
                <c:pt idx="47">
                  <c:v>32693230.832273755</c:v>
                </c:pt>
                <c:pt idx="48">
                  <c:v>33885722.067759506</c:v>
                </c:pt>
                <c:pt idx="49">
                  <c:v>35057929.98585853</c:v>
                </c:pt>
                <c:pt idx="50">
                  <c:v>36218831.998439401</c:v>
                </c:pt>
                <c:pt idx="51">
                  <c:v>36973000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72.626625399104427</c:v>
                </c:pt>
                <c:pt idx="1">
                  <c:v>71.812899904111845</c:v>
                </c:pt>
                <c:pt idx="2">
                  <c:v>71.171043759140233</c:v>
                </c:pt>
                <c:pt idx="3">
                  <c:v>70.798273372865921</c:v>
                </c:pt>
                <c:pt idx="4">
                  <c:v>70.276461609953728</c:v>
                </c:pt>
                <c:pt idx="5">
                  <c:v>69.949037932961417</c:v>
                </c:pt>
                <c:pt idx="6">
                  <c:v>69.855421733823732</c:v>
                </c:pt>
                <c:pt idx="7">
                  <c:v>69.500885288202738</c:v>
                </c:pt>
                <c:pt idx="8">
                  <c:v>68.994267414684828</c:v>
                </c:pt>
                <c:pt idx="9">
                  <c:v>68.490290796292584</c:v>
                </c:pt>
                <c:pt idx="10">
                  <c:v>68.284626928270711</c:v>
                </c:pt>
                <c:pt idx="11">
                  <c:v>67.813465955139023</c:v>
                </c:pt>
                <c:pt idx="12">
                  <c:v>67.478479530653701</c:v>
                </c:pt>
                <c:pt idx="13">
                  <c:v>67.172216555085782</c:v>
                </c:pt>
                <c:pt idx="14">
                  <c:v>66.603719018164199</c:v>
                </c:pt>
                <c:pt idx="15">
                  <c:v>66.186829931613275</c:v>
                </c:pt>
                <c:pt idx="16">
                  <c:v>65.88744642741122</c:v>
                </c:pt>
                <c:pt idx="17">
                  <c:v>65.908623660896595</c:v>
                </c:pt>
                <c:pt idx="18">
                  <c:v>65.886284379570355</c:v>
                </c:pt>
                <c:pt idx="19">
                  <c:v>65.990122761372078</c:v>
                </c:pt>
                <c:pt idx="20">
                  <c:v>66.373832407131417</c:v>
                </c:pt>
                <c:pt idx="21">
                  <c:v>66.610417333001195</c:v>
                </c:pt>
                <c:pt idx="22">
                  <c:v>66.978854366291159</c:v>
                </c:pt>
                <c:pt idx="23">
                  <c:v>67.885262572379133</c:v>
                </c:pt>
                <c:pt idx="24">
                  <c:v>68.209977124125189</c:v>
                </c:pt>
                <c:pt idx="25">
                  <c:v>68.510281393294449</c:v>
                </c:pt>
                <c:pt idx="26">
                  <c:v>68.510281393294449</c:v>
                </c:pt>
                <c:pt idx="27">
                  <c:v>68.988359793746994</c:v>
                </c:pt>
                <c:pt idx="28">
                  <c:v>69.067319530224992</c:v>
                </c:pt>
                <c:pt idx="29">
                  <c:v>69.363950504682634</c:v>
                </c:pt>
                <c:pt idx="30">
                  <c:v>69.94386615518853</c:v>
                </c:pt>
                <c:pt idx="31">
                  <c:v>69.972159888239176</c:v>
                </c:pt>
                <c:pt idx="32">
                  <c:v>70.650398996816861</c:v>
                </c:pt>
                <c:pt idx="33">
                  <c:v>71.058697217157757</c:v>
                </c:pt>
                <c:pt idx="34">
                  <c:v>71.379174946086593</c:v>
                </c:pt>
                <c:pt idx="35">
                  <c:v>72.102052646755723</c:v>
                </c:pt>
                <c:pt idx="36">
                  <c:v>72.358073261251349</c:v>
                </c:pt>
                <c:pt idx="37">
                  <c:v>72.771724636330575</c:v>
                </c:pt>
                <c:pt idx="38">
                  <c:v>73.231816068463971</c:v>
                </c:pt>
                <c:pt idx="39">
                  <c:v>73.438610212623516</c:v>
                </c:pt>
                <c:pt idx="40">
                  <c:v>73.881989960736519</c:v>
                </c:pt>
                <c:pt idx="41">
                  <c:v>74.430417753463928</c:v>
                </c:pt>
                <c:pt idx="42">
                  <c:v>74.825848272747137</c:v>
                </c:pt>
                <c:pt idx="43">
                  <c:v>75.483582274327631</c:v>
                </c:pt>
                <c:pt idx="44">
                  <c:v>76.768614125336299</c:v>
                </c:pt>
                <c:pt idx="45">
                  <c:v>78.000335785438438</c:v>
                </c:pt>
                <c:pt idx="46">
                  <c:v>79.47656328858929</c:v>
                </c:pt>
                <c:pt idx="47">
                  <c:v>79.931524085345089</c:v>
                </c:pt>
                <c:pt idx="48">
                  <c:v>80.168194571817637</c:v>
                </c:pt>
                <c:pt idx="49">
                  <c:v>80.38198283328731</c:v>
                </c:pt>
                <c:pt idx="50">
                  <c:v>80.283393377129755</c:v>
                </c:pt>
                <c:pt idx="51">
                  <c:v>80.423770240129826</c:v>
                </c:pt>
                <c:pt idx="52">
                  <c:v>80.467342491933294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75.496974500692218</c:v>
                </c:pt>
                <c:pt idx="1">
                  <c:v>74.798936867783297</c:v>
                </c:pt>
                <c:pt idx="2">
                  <c:v>74.266739367684664</c:v>
                </c:pt>
                <c:pt idx="3">
                  <c:v>74.212180104134063</c:v>
                </c:pt>
                <c:pt idx="4">
                  <c:v>73.783113489982838</c:v>
                </c:pt>
                <c:pt idx="5">
                  <c:v>73.416135503218968</c:v>
                </c:pt>
                <c:pt idx="6">
                  <c:v>72.992088045167449</c:v>
                </c:pt>
                <c:pt idx="7">
                  <c:v>72.036267327828867</c:v>
                </c:pt>
                <c:pt idx="8">
                  <c:v>71.552913154307134</c:v>
                </c:pt>
                <c:pt idx="9">
                  <c:v>70.811139268350544</c:v>
                </c:pt>
                <c:pt idx="10">
                  <c:v>70.420876119262147</c:v>
                </c:pt>
                <c:pt idx="11">
                  <c:v>70.168154971283258</c:v>
                </c:pt>
                <c:pt idx="12">
                  <c:v>70.025702056258126</c:v>
                </c:pt>
                <c:pt idx="13">
                  <c:v>69.812582066155841</c:v>
                </c:pt>
                <c:pt idx="14">
                  <c:v>69.723358826932753</c:v>
                </c:pt>
                <c:pt idx="15">
                  <c:v>69.394758757962805</c:v>
                </c:pt>
                <c:pt idx="16">
                  <c:v>69.226459375068686</c:v>
                </c:pt>
                <c:pt idx="17">
                  <c:v>69.382950077637162</c:v>
                </c:pt>
                <c:pt idx="18">
                  <c:v>69.448504251604348</c:v>
                </c:pt>
                <c:pt idx="19">
                  <c:v>69.583545290320771</c:v>
                </c:pt>
                <c:pt idx="20">
                  <c:v>69.767479825944719</c:v>
                </c:pt>
                <c:pt idx="21">
                  <c:v>69.881111784677088</c:v>
                </c:pt>
                <c:pt idx="22">
                  <c:v>70.005661130062478</c:v>
                </c:pt>
                <c:pt idx="23">
                  <c:v>70.427468268647715</c:v>
                </c:pt>
                <c:pt idx="24">
                  <c:v>70.567904624247717</c:v>
                </c:pt>
                <c:pt idx="25">
                  <c:v>71.628272383576459</c:v>
                </c:pt>
                <c:pt idx="26">
                  <c:v>71.628272383576459</c:v>
                </c:pt>
                <c:pt idx="27">
                  <c:v>71.7978135112524</c:v>
                </c:pt>
                <c:pt idx="28">
                  <c:v>72.003035059507127</c:v>
                </c:pt>
                <c:pt idx="29">
                  <c:v>72.200728883138183</c:v>
                </c:pt>
                <c:pt idx="30">
                  <c:v>72.553405826489936</c:v>
                </c:pt>
                <c:pt idx="31">
                  <c:v>72.620020825961532</c:v>
                </c:pt>
                <c:pt idx="32">
                  <c:v>72.998299465676396</c:v>
                </c:pt>
                <c:pt idx="33">
                  <c:v>73.444531538898929</c:v>
                </c:pt>
                <c:pt idx="34">
                  <c:v>73.98617116785617</c:v>
                </c:pt>
                <c:pt idx="35">
                  <c:v>74.571939038235314</c:v>
                </c:pt>
                <c:pt idx="36">
                  <c:v>74.955089680435037</c:v>
                </c:pt>
                <c:pt idx="37">
                  <c:v>75.456928735592697</c:v>
                </c:pt>
                <c:pt idx="38">
                  <c:v>75.673266043364251</c:v>
                </c:pt>
                <c:pt idx="39">
                  <c:v>76.248025453850445</c:v>
                </c:pt>
                <c:pt idx="40">
                  <c:v>76.82811562382993</c:v>
                </c:pt>
                <c:pt idx="41">
                  <c:v>77.733111293414112</c:v>
                </c:pt>
                <c:pt idx="42">
                  <c:v>78.411215647878805</c:v>
                </c:pt>
                <c:pt idx="43">
                  <c:v>79.224566547095762</c:v>
                </c:pt>
                <c:pt idx="44">
                  <c:v>80.304620120857933</c:v>
                </c:pt>
                <c:pt idx="45">
                  <c:v>81.180403541599517</c:v>
                </c:pt>
                <c:pt idx="46">
                  <c:v>82.391300003506586</c:v>
                </c:pt>
                <c:pt idx="47">
                  <c:v>82.619331418969111</c:v>
                </c:pt>
                <c:pt idx="48">
                  <c:v>82.836324433928837</c:v>
                </c:pt>
                <c:pt idx="49">
                  <c:v>83.101523821327092</c:v>
                </c:pt>
                <c:pt idx="50">
                  <c:v>83.139615857155292</c:v>
                </c:pt>
                <c:pt idx="51">
                  <c:v>83.452995471875667</c:v>
                </c:pt>
                <c:pt idx="52">
                  <c:v>83.331261151186368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56.594313438729436</c:v>
                </c:pt>
                <c:pt idx="1">
                  <c:v>55.13402051860848</c:v>
                </c:pt>
                <c:pt idx="2">
                  <c:v>55.236747067870141</c:v>
                </c:pt>
                <c:pt idx="3">
                  <c:v>55.717389155796731</c:v>
                </c:pt>
                <c:pt idx="4">
                  <c:v>56.045518760394799</c:v>
                </c:pt>
                <c:pt idx="5">
                  <c:v>55.860351617802259</c:v>
                </c:pt>
                <c:pt idx="6">
                  <c:v>55.780110691276469</c:v>
                </c:pt>
                <c:pt idx="7">
                  <c:v>55.411943990266138</c:v>
                </c:pt>
                <c:pt idx="8">
                  <c:v>55.483528791228522</c:v>
                </c:pt>
                <c:pt idx="9">
                  <c:v>55.690537335302608</c:v>
                </c:pt>
                <c:pt idx="10">
                  <c:v>56.207411167540521</c:v>
                </c:pt>
                <c:pt idx="11">
                  <c:v>57.200754166637658</c:v>
                </c:pt>
                <c:pt idx="12">
                  <c:v>58.066592653318615</c:v>
                </c:pt>
                <c:pt idx="13">
                  <c:v>58.701603100816719</c:v>
                </c:pt>
                <c:pt idx="14">
                  <c:v>58.620544915430891</c:v>
                </c:pt>
                <c:pt idx="15">
                  <c:v>58.036207237776807</c:v>
                </c:pt>
                <c:pt idx="16">
                  <c:v>57.398121286269706</c:v>
                </c:pt>
                <c:pt idx="17">
                  <c:v>57.797496354362146</c:v>
                </c:pt>
                <c:pt idx="18">
                  <c:v>57.266891538012615</c:v>
                </c:pt>
                <c:pt idx="19">
                  <c:v>58.04996963806822</c:v>
                </c:pt>
                <c:pt idx="20">
                  <c:v>58.17597527124942</c:v>
                </c:pt>
                <c:pt idx="21">
                  <c:v>57.73101147561885</c:v>
                </c:pt>
                <c:pt idx="22">
                  <c:v>58.288279890785567</c:v>
                </c:pt>
                <c:pt idx="23">
                  <c:v>57.866039570577641</c:v>
                </c:pt>
                <c:pt idx="24">
                  <c:v>57.880015020619304</c:v>
                </c:pt>
                <c:pt idx="25">
                  <c:v>59.75747881242485</c:v>
                </c:pt>
                <c:pt idx="26">
                  <c:v>59.75747881242485</c:v>
                </c:pt>
                <c:pt idx="27">
                  <c:v>59.269962008952938</c:v>
                </c:pt>
                <c:pt idx="28">
                  <c:v>59.319381927864647</c:v>
                </c:pt>
                <c:pt idx="29">
                  <c:v>59.426707162882842</c:v>
                </c:pt>
                <c:pt idx="30">
                  <c:v>60.099568429537378</c:v>
                </c:pt>
                <c:pt idx="31">
                  <c:v>60.131880578994085</c:v>
                </c:pt>
                <c:pt idx="32">
                  <c:v>60.502281420507472</c:v>
                </c:pt>
                <c:pt idx="33">
                  <c:v>60.692365776109533</c:v>
                </c:pt>
                <c:pt idx="34">
                  <c:v>60.442533768164608</c:v>
                </c:pt>
                <c:pt idx="35">
                  <c:v>61.178302493184532</c:v>
                </c:pt>
                <c:pt idx="36">
                  <c:v>60.902266311921956</c:v>
                </c:pt>
                <c:pt idx="37">
                  <c:v>60.869485870028058</c:v>
                </c:pt>
                <c:pt idx="38">
                  <c:v>61.071829546280462</c:v>
                </c:pt>
                <c:pt idx="39">
                  <c:v>60.483940156764888</c:v>
                </c:pt>
                <c:pt idx="40">
                  <c:v>61.300498774428192</c:v>
                </c:pt>
                <c:pt idx="41">
                  <c:v>62.483962500661882</c:v>
                </c:pt>
                <c:pt idx="42">
                  <c:v>62.549442806552925</c:v>
                </c:pt>
                <c:pt idx="43">
                  <c:v>63.593085249406329</c:v>
                </c:pt>
                <c:pt idx="44">
                  <c:v>65.807563106246874</c:v>
                </c:pt>
                <c:pt idx="45">
                  <c:v>65.912566452246821</c:v>
                </c:pt>
                <c:pt idx="46">
                  <c:v>66.985792590358614</c:v>
                </c:pt>
                <c:pt idx="47">
                  <c:v>67.233810086007992</c:v>
                </c:pt>
                <c:pt idx="48">
                  <c:v>66.644713488640221</c:v>
                </c:pt>
                <c:pt idx="49">
                  <c:v>66.919647647056507</c:v>
                </c:pt>
                <c:pt idx="50">
                  <c:v>66.69197786939317</c:v>
                </c:pt>
                <c:pt idx="51">
                  <c:v>66.800201877014587</c:v>
                </c:pt>
                <c:pt idx="52">
                  <c:v>67.086865929121686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26.972933580896392</c:v>
                </c:pt>
                <c:pt idx="1">
                  <c:v>26.737323450288713</c:v>
                </c:pt>
                <c:pt idx="2">
                  <c:v>26.42531815292935</c:v>
                </c:pt>
                <c:pt idx="3">
                  <c:v>26.235318556517772</c:v>
                </c:pt>
                <c:pt idx="4">
                  <c:v>25.922741770133275</c:v>
                </c:pt>
                <c:pt idx="5">
                  <c:v>25.861709850610378</c:v>
                </c:pt>
                <c:pt idx="6">
                  <c:v>25.607083440037265</c:v>
                </c:pt>
                <c:pt idx="7">
                  <c:v>25.354905311854814</c:v>
                </c:pt>
                <c:pt idx="8">
                  <c:v>25.147980505310706</c:v>
                </c:pt>
                <c:pt idx="9">
                  <c:v>24.630338702772683</c:v>
                </c:pt>
                <c:pt idx="10">
                  <c:v>24.413538502060113</c:v>
                </c:pt>
                <c:pt idx="11">
                  <c:v>24.119090619256244</c:v>
                </c:pt>
                <c:pt idx="12">
                  <c:v>23.981518269911881</c:v>
                </c:pt>
                <c:pt idx="13">
                  <c:v>24.047853497347305</c:v>
                </c:pt>
                <c:pt idx="14">
                  <c:v>23.841111092085118</c:v>
                </c:pt>
                <c:pt idx="15">
                  <c:v>23.531820484992451</c:v>
                </c:pt>
                <c:pt idx="16">
                  <c:v>23.222617240353848</c:v>
                </c:pt>
                <c:pt idx="17">
                  <c:v>23.132373142353398</c:v>
                </c:pt>
                <c:pt idx="18">
                  <c:v>23.154620568822992</c:v>
                </c:pt>
                <c:pt idx="19">
                  <c:v>23.227622075542289</c:v>
                </c:pt>
                <c:pt idx="20">
                  <c:v>23.549504396131745</c:v>
                </c:pt>
                <c:pt idx="21">
                  <c:v>23.762413882607941</c:v>
                </c:pt>
                <c:pt idx="22">
                  <c:v>24.102984126847204</c:v>
                </c:pt>
                <c:pt idx="23">
                  <c:v>24.724356914361579</c:v>
                </c:pt>
                <c:pt idx="24">
                  <c:v>24.927330597482126</c:v>
                </c:pt>
                <c:pt idx="25">
                  <c:v>25.107343297964857</c:v>
                </c:pt>
                <c:pt idx="26">
                  <c:v>25.107343297964857</c:v>
                </c:pt>
                <c:pt idx="27">
                  <c:v>25.429522631420518</c:v>
                </c:pt>
                <c:pt idx="28">
                  <c:v>25.528972569089159</c:v>
                </c:pt>
                <c:pt idx="29">
                  <c:v>25.65066382019555</c:v>
                </c:pt>
                <c:pt idx="30">
                  <c:v>26.019766820202094</c:v>
                </c:pt>
                <c:pt idx="31">
                  <c:v>26.095075971291582</c:v>
                </c:pt>
                <c:pt idx="32">
                  <c:v>26.370922243291993</c:v>
                </c:pt>
                <c:pt idx="33">
                  <c:v>26.805766839353364</c:v>
                </c:pt>
                <c:pt idx="34">
                  <c:v>26.975516501209821</c:v>
                </c:pt>
                <c:pt idx="35">
                  <c:v>27.465467203209798</c:v>
                </c:pt>
                <c:pt idx="36">
                  <c:v>27.782760355243937</c:v>
                </c:pt>
                <c:pt idx="37">
                  <c:v>28.218228101953592</c:v>
                </c:pt>
                <c:pt idx="38">
                  <c:v>28.463618667735549</c:v>
                </c:pt>
                <c:pt idx="39">
                  <c:v>28.646818479200938</c:v>
                </c:pt>
                <c:pt idx="40">
                  <c:v>28.800557243079663</c:v>
                </c:pt>
                <c:pt idx="41">
                  <c:v>28.745280067210594</c:v>
                </c:pt>
                <c:pt idx="42">
                  <c:v>29.016242372780095</c:v>
                </c:pt>
                <c:pt idx="43">
                  <c:v>29.367821645957164</c:v>
                </c:pt>
                <c:pt idx="44">
                  <c:v>29.896118525544193</c:v>
                </c:pt>
                <c:pt idx="45">
                  <c:v>30.591149772421872</c:v>
                </c:pt>
                <c:pt idx="46">
                  <c:v>31.30075713312624</c:v>
                </c:pt>
                <c:pt idx="47">
                  <c:v>31.507418325606395</c:v>
                </c:pt>
                <c:pt idx="48">
                  <c:v>31.68454036145592</c:v>
                </c:pt>
                <c:pt idx="49">
                  <c:v>31.940636010760691</c:v>
                </c:pt>
                <c:pt idx="50">
                  <c:v>32.310427232582661</c:v>
                </c:pt>
                <c:pt idx="51">
                  <c:v>32.541492837309484</c:v>
                </c:pt>
                <c:pt idx="52">
                  <c:v>32.750291732062045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28.780632036907658</c:v>
                </c:pt>
                <c:pt idx="1">
                  <c:v>28.434368637320421</c:v>
                </c:pt>
                <c:pt idx="2">
                  <c:v>28.176962505758151</c:v>
                </c:pt>
                <c:pt idx="3">
                  <c:v>28.157226287592255</c:v>
                </c:pt>
                <c:pt idx="4">
                  <c:v>27.875137885989748</c:v>
                </c:pt>
                <c:pt idx="5">
                  <c:v>27.750592081946341</c:v>
                </c:pt>
                <c:pt idx="6">
                  <c:v>27.361913620293322</c:v>
                </c:pt>
                <c:pt idx="7">
                  <c:v>26.781684227633466</c:v>
                </c:pt>
                <c:pt idx="8">
                  <c:v>26.390406457752697</c:v>
                </c:pt>
                <c:pt idx="9">
                  <c:v>25.858419277525762</c:v>
                </c:pt>
                <c:pt idx="10">
                  <c:v>25.573776206326528</c:v>
                </c:pt>
                <c:pt idx="11">
                  <c:v>25.498877959696081</c:v>
                </c:pt>
                <c:pt idx="12">
                  <c:v>25.53115748802097</c:v>
                </c:pt>
                <c:pt idx="13">
                  <c:v>25.520905233832437</c:v>
                </c:pt>
                <c:pt idx="14">
                  <c:v>25.403239039994595</c:v>
                </c:pt>
                <c:pt idx="15">
                  <c:v>25.207623098067469</c:v>
                </c:pt>
                <c:pt idx="16">
                  <c:v>24.891654461721874</c:v>
                </c:pt>
                <c:pt idx="17">
                  <c:v>25.045128113010659</c:v>
                </c:pt>
                <c:pt idx="18">
                  <c:v>25.186625384607382</c:v>
                </c:pt>
                <c:pt idx="19">
                  <c:v>25.320248624950825</c:v>
                </c:pt>
                <c:pt idx="20">
                  <c:v>25.603298471555277</c:v>
                </c:pt>
                <c:pt idx="21">
                  <c:v>25.712228973000574</c:v>
                </c:pt>
                <c:pt idx="22">
                  <c:v>25.927096913271889</c:v>
                </c:pt>
                <c:pt idx="23">
                  <c:v>26.375353935768345</c:v>
                </c:pt>
                <c:pt idx="24">
                  <c:v>26.602602358541851</c:v>
                </c:pt>
                <c:pt idx="25">
                  <c:v>26.938081897009521</c:v>
                </c:pt>
                <c:pt idx="26">
                  <c:v>26.938081897009521</c:v>
                </c:pt>
                <c:pt idx="27">
                  <c:v>27.048946644121557</c:v>
                </c:pt>
                <c:pt idx="28">
                  <c:v>27.180874972494582</c:v>
                </c:pt>
                <c:pt idx="29">
                  <c:v>27.313786656359383</c:v>
                </c:pt>
                <c:pt idx="30">
                  <c:v>27.581686242913992</c:v>
                </c:pt>
                <c:pt idx="31">
                  <c:v>27.641619309416047</c:v>
                </c:pt>
                <c:pt idx="32">
                  <c:v>27.987981588461754</c:v>
                </c:pt>
                <c:pt idx="33">
                  <c:v>28.301289880617269</c:v>
                </c:pt>
                <c:pt idx="34">
                  <c:v>28.673439481427373</c:v>
                </c:pt>
                <c:pt idx="35">
                  <c:v>29.249020641932368</c:v>
                </c:pt>
                <c:pt idx="36">
                  <c:v>29.559557245530172</c:v>
                </c:pt>
                <c:pt idx="37">
                  <c:v>30.096378684570993</c:v>
                </c:pt>
                <c:pt idx="38">
                  <c:v>30.278043174060304</c:v>
                </c:pt>
                <c:pt idx="39">
                  <c:v>30.469986610691912</c:v>
                </c:pt>
                <c:pt idx="40">
                  <c:v>30.606155736505549</c:v>
                </c:pt>
                <c:pt idx="41">
                  <c:v>30.798961307353746</c:v>
                </c:pt>
                <c:pt idx="42">
                  <c:v>31.142680456608439</c:v>
                </c:pt>
                <c:pt idx="43">
                  <c:v>31.499830731731436</c:v>
                </c:pt>
                <c:pt idx="44">
                  <c:v>32.075220710166739</c:v>
                </c:pt>
                <c:pt idx="45">
                  <c:v>32.569009951854511</c:v>
                </c:pt>
                <c:pt idx="46">
                  <c:v>32.930680813284084</c:v>
                </c:pt>
                <c:pt idx="47">
                  <c:v>33.161215590809554</c:v>
                </c:pt>
                <c:pt idx="48">
                  <c:v>33.335474922326839</c:v>
                </c:pt>
                <c:pt idx="49">
                  <c:v>33.598912754699633</c:v>
                </c:pt>
                <c:pt idx="50">
                  <c:v>34.180930944090541</c:v>
                </c:pt>
                <c:pt idx="51">
                  <c:v>34.513559378782425</c:v>
                </c:pt>
                <c:pt idx="52">
                  <c:v>34.495413553935322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51</c:v>
                </c:pt>
                <c:pt idx="24">
                  <c:v>52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28.475392120485328</c:v>
                </c:pt>
                <c:pt idx="1">
                  <c:v>27.960076115135283</c:v>
                </c:pt>
                <c:pt idx="2">
                  <c:v>27.576345418337773</c:v>
                </c:pt>
                <c:pt idx="3">
                  <c:v>27.091982730654458</c:v>
                </c:pt>
                <c:pt idx="4">
                  <c:v>26.704474745502026</c:v>
                </c:pt>
                <c:pt idx="5">
                  <c:v>26.63006152826345</c:v>
                </c:pt>
                <c:pt idx="6">
                  <c:v>26.265487906958025</c:v>
                </c:pt>
                <c:pt idx="7">
                  <c:v>25.78944548284753</c:v>
                </c:pt>
                <c:pt idx="8">
                  <c:v>25.555100376084471</c:v>
                </c:pt>
                <c:pt idx="9">
                  <c:v>25.172711199852227</c:v>
                </c:pt>
                <c:pt idx="10">
                  <c:v>25.006829754029411</c:v>
                </c:pt>
                <c:pt idx="11">
                  <c:v>25.058461871871863</c:v>
                </c:pt>
                <c:pt idx="12">
                  <c:v>25.083377379621187</c:v>
                </c:pt>
                <c:pt idx="13">
                  <c:v>25.078847500668839</c:v>
                </c:pt>
                <c:pt idx="14">
                  <c:v>24.982584868080316</c:v>
                </c:pt>
                <c:pt idx="15">
                  <c:v>24.635916638201707</c:v>
                </c:pt>
                <c:pt idx="16">
                  <c:v>24.190714445512086</c:v>
                </c:pt>
                <c:pt idx="17">
                  <c:v>24.142453072494352</c:v>
                </c:pt>
                <c:pt idx="18">
                  <c:v>24.116210637761693</c:v>
                </c:pt>
                <c:pt idx="19">
                  <c:v>24.182227722552799</c:v>
                </c:pt>
                <c:pt idx="20">
                  <c:v>24.474937863761369</c:v>
                </c:pt>
                <c:pt idx="21">
                  <c:v>24.722047704979715</c:v>
                </c:pt>
                <c:pt idx="22">
                  <c:v>24.915054128112278</c:v>
                </c:pt>
                <c:pt idx="23">
                  <c:v>25.364925872860283</c:v>
                </c:pt>
                <c:pt idx="24">
                  <c:v>25.518940102445956</c:v>
                </c:pt>
                <c:pt idx="25">
                  <c:v>25.93054481190569</c:v>
                </c:pt>
                <c:pt idx="26">
                  <c:v>25.93054481190569</c:v>
                </c:pt>
                <c:pt idx="27">
                  <c:v>25.91968407983482</c:v>
                </c:pt>
                <c:pt idx="28">
                  <c:v>26.029634147566895</c:v>
                </c:pt>
                <c:pt idx="29">
                  <c:v>26.071929837975595</c:v>
                </c:pt>
                <c:pt idx="30">
                  <c:v>26.368290424268821</c:v>
                </c:pt>
                <c:pt idx="31">
                  <c:v>26.56162244976656</c:v>
                </c:pt>
                <c:pt idx="32">
                  <c:v>26.837683284387705</c:v>
                </c:pt>
                <c:pt idx="33">
                  <c:v>27.279822476031708</c:v>
                </c:pt>
                <c:pt idx="34">
                  <c:v>27.405855530211458</c:v>
                </c:pt>
                <c:pt idx="35">
                  <c:v>27.88138338457162</c:v>
                </c:pt>
                <c:pt idx="36">
                  <c:v>28.246243785269041</c:v>
                </c:pt>
                <c:pt idx="37">
                  <c:v>28.661981322607481</c:v>
                </c:pt>
                <c:pt idx="38">
                  <c:v>29.022080530529028</c:v>
                </c:pt>
                <c:pt idx="39">
                  <c:v>29.138547079034989</c:v>
                </c:pt>
                <c:pt idx="40">
                  <c:v>29.365738168837286</c:v>
                </c:pt>
                <c:pt idx="41">
                  <c:v>29.481606721413126</c:v>
                </c:pt>
                <c:pt idx="42">
                  <c:v>29.748788708708368</c:v>
                </c:pt>
                <c:pt idx="43">
                  <c:v>30.170106631704172</c:v>
                </c:pt>
                <c:pt idx="44">
                  <c:v>30.927892421946723</c:v>
                </c:pt>
                <c:pt idx="45">
                  <c:v>31.686441479333237</c:v>
                </c:pt>
                <c:pt idx="46">
                  <c:v>32.284769356111816</c:v>
                </c:pt>
                <c:pt idx="47">
                  <c:v>32.56523708154424</c:v>
                </c:pt>
                <c:pt idx="48">
                  <c:v>32.68184381109355</c:v>
                </c:pt>
                <c:pt idx="49">
                  <c:v>33.011467254951128</c:v>
                </c:pt>
                <c:pt idx="50">
                  <c:v>33.464004642112556</c:v>
                </c:pt>
                <c:pt idx="51">
                  <c:v>33.679855922531047</c:v>
                </c:pt>
                <c:pt idx="52">
                  <c:v>33.867452786297768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Longdata!$C$163:$C$475</c:f>
              <c:numCache>
                <c:formatCode>#,##0.00</c:formatCode>
                <c:ptCount val="313"/>
                <c:pt idx="0">
                  <c:v>61.200088676838099</c:v>
                </c:pt>
                <c:pt idx="1">
                  <c:v>61.200088676838099</c:v>
                </c:pt>
                <c:pt idx="2">
                  <c:v>60.662789004589655</c:v>
                </c:pt>
                <c:pt idx="3">
                  <c:v>60.4645890088889</c:v>
                </c:pt>
                <c:pt idx="4">
                  <c:v>60.291422630176157</c:v>
                </c:pt>
                <c:pt idx="5">
                  <c:v>59.696138004134646</c:v>
                </c:pt>
                <c:pt idx="6">
                  <c:v>59.547565436664968</c:v>
                </c:pt>
                <c:pt idx="7">
                  <c:v>59.271833704749845</c:v>
                </c:pt>
                <c:pt idx="8">
                  <c:v>58.954099558179493</c:v>
                </c:pt>
                <c:pt idx="9">
                  <c:v>58.781832117149868</c:v>
                </c:pt>
                <c:pt idx="10">
                  <c:v>58.514996622264349</c:v>
                </c:pt>
                <c:pt idx="11">
                  <c:v>58.081427919626947</c:v>
                </c:pt>
                <c:pt idx="12">
                  <c:v>57.711376254668721</c:v>
                </c:pt>
                <c:pt idx="13">
                  <c:v>57.454586888265233</c:v>
                </c:pt>
                <c:pt idx="14">
                  <c:v>57.366214853913483</c:v>
                </c:pt>
                <c:pt idx="15">
                  <c:v>57.529254111957144</c:v>
                </c:pt>
                <c:pt idx="16">
                  <c:v>57.613728478390627</c:v>
                </c:pt>
                <c:pt idx="17">
                  <c:v>57.430945153882739</c:v>
                </c:pt>
                <c:pt idx="18">
                  <c:v>57.148846509627766</c:v>
                </c:pt>
                <c:pt idx="19">
                  <c:v>56.886768683026816</c:v>
                </c:pt>
                <c:pt idx="20">
                  <c:v>56.948497187047217</c:v>
                </c:pt>
                <c:pt idx="21">
                  <c:v>57.221993670215369</c:v>
                </c:pt>
                <c:pt idx="22">
                  <c:v>57.226467945407904</c:v>
                </c:pt>
                <c:pt idx="23">
                  <c:v>57.232930794172184</c:v>
                </c:pt>
                <c:pt idx="24">
                  <c:v>56.94774742364207</c:v>
                </c:pt>
                <c:pt idx="25">
                  <c:v>56.520070328748766</c:v>
                </c:pt>
                <c:pt idx="26">
                  <c:v>56.332735332474769</c:v>
                </c:pt>
                <c:pt idx="27">
                  <c:v>56.294132048065997</c:v>
                </c:pt>
                <c:pt idx="28">
                  <c:v>56.270419652037901</c:v>
                </c:pt>
                <c:pt idx="29">
                  <c:v>56.316153786068881</c:v>
                </c:pt>
                <c:pt idx="30">
                  <c:v>56.447565266357806</c:v>
                </c:pt>
                <c:pt idx="31">
                  <c:v>56.518332875784154</c:v>
                </c:pt>
                <c:pt idx="32">
                  <c:v>56.805117914253763</c:v>
                </c:pt>
                <c:pt idx="33">
                  <c:v>56.517868681060619</c:v>
                </c:pt>
                <c:pt idx="34">
                  <c:v>56.388737190216638</c:v>
                </c:pt>
                <c:pt idx="35">
                  <c:v>56.385523413074445</c:v>
                </c:pt>
                <c:pt idx="36">
                  <c:v>56.13101025431456</c:v>
                </c:pt>
                <c:pt idx="37">
                  <c:v>56.031274795335818</c:v>
                </c:pt>
                <c:pt idx="38">
                  <c:v>55.765095769701077</c:v>
                </c:pt>
                <c:pt idx="39">
                  <c:v>55.12567443786196</c:v>
                </c:pt>
                <c:pt idx="40">
                  <c:v>55.01642209349184</c:v>
                </c:pt>
                <c:pt idx="41">
                  <c:v>54.843262438391207</c:v>
                </c:pt>
                <c:pt idx="42">
                  <c:v>54.738402554624798</c:v>
                </c:pt>
                <c:pt idx="43">
                  <c:v>54.723513787152037</c:v>
                </c:pt>
                <c:pt idx="44">
                  <c:v>54.119469714977853</c:v>
                </c:pt>
                <c:pt idx="45">
                  <c:v>53.6422487286465</c:v>
                </c:pt>
                <c:pt idx="46">
                  <c:v>53.485516000869694</c:v>
                </c:pt>
                <c:pt idx="47">
                  <c:v>53.309210524757226</c:v>
                </c:pt>
                <c:pt idx="48">
                  <c:v>53.238965400314022</c:v>
                </c:pt>
                <c:pt idx="49">
                  <c:v>53.350454881059314</c:v>
                </c:pt>
                <c:pt idx="50">
                  <c:v>53.148994477029369</c:v>
                </c:pt>
                <c:pt idx="51">
                  <c:v>53.111240415213416</c:v>
                </c:pt>
                <c:pt idx="52">
                  <c:v>53.698333880440984</c:v>
                </c:pt>
                <c:pt idx="53">
                  <c:v>53.698333880440984</c:v>
                </c:pt>
                <c:pt idx="54">
                  <c:v>53.516787703200045</c:v>
                </c:pt>
                <c:pt idx="55">
                  <c:v>53.679402897218338</c:v>
                </c:pt>
                <c:pt idx="56">
                  <c:v>53.431850626527819</c:v>
                </c:pt>
                <c:pt idx="57">
                  <c:v>53.38178008337011</c:v>
                </c:pt>
                <c:pt idx="58">
                  <c:v>53.449986041419471</c:v>
                </c:pt>
                <c:pt idx="59">
                  <c:v>53.451712016909255</c:v>
                </c:pt>
                <c:pt idx="60">
                  <c:v>53.833527932246312</c:v>
                </c:pt>
                <c:pt idx="61">
                  <c:v>54.161546774801373</c:v>
                </c:pt>
                <c:pt idx="62">
                  <c:v>54.241935042549116</c:v>
                </c:pt>
                <c:pt idx="63">
                  <c:v>54.677551205711943</c:v>
                </c:pt>
                <c:pt idx="64">
                  <c:v>54.775777412827139</c:v>
                </c:pt>
                <c:pt idx="65">
                  <c:v>54.764456639012799</c:v>
                </c:pt>
                <c:pt idx="66">
                  <c:v>54.769006563010116</c:v>
                </c:pt>
                <c:pt idx="67">
                  <c:v>54.729901687850742</c:v>
                </c:pt>
                <c:pt idx="68">
                  <c:v>54.649651540566119</c:v>
                </c:pt>
                <c:pt idx="69">
                  <c:v>54.57924670969021</c:v>
                </c:pt>
                <c:pt idx="70">
                  <c:v>54.337017634795203</c:v>
                </c:pt>
                <c:pt idx="71">
                  <c:v>53.810667288525771</c:v>
                </c:pt>
                <c:pt idx="72">
                  <c:v>53.848316588115068</c:v>
                </c:pt>
                <c:pt idx="73">
                  <c:v>53.820247294464522</c:v>
                </c:pt>
                <c:pt idx="74">
                  <c:v>53.745108815426462</c:v>
                </c:pt>
                <c:pt idx="75">
                  <c:v>53.949921034408888</c:v>
                </c:pt>
                <c:pt idx="76">
                  <c:v>53.86723511088983</c:v>
                </c:pt>
                <c:pt idx="77">
                  <c:v>53.738423501181458</c:v>
                </c:pt>
                <c:pt idx="78">
                  <c:v>53.892656771981528</c:v>
                </c:pt>
                <c:pt idx="79">
                  <c:v>53.694164519617907</c:v>
                </c:pt>
                <c:pt idx="80">
                  <c:v>53.50418647242055</c:v>
                </c:pt>
                <c:pt idx="81">
                  <c:v>53.410352938228598</c:v>
                </c:pt>
                <c:pt idx="82">
                  <c:v>53.404957885364141</c:v>
                </c:pt>
                <c:pt idx="83">
                  <c:v>53.61325153904145</c:v>
                </c:pt>
                <c:pt idx="84">
                  <c:v>53.807612808144476</c:v>
                </c:pt>
                <c:pt idx="85">
                  <c:v>54.064175632911684</c:v>
                </c:pt>
                <c:pt idx="86">
                  <c:v>53.965660810604057</c:v>
                </c:pt>
                <c:pt idx="87">
                  <c:v>54.149618189740359</c:v>
                </c:pt>
                <c:pt idx="88">
                  <c:v>54.291421451406372</c:v>
                </c:pt>
                <c:pt idx="89">
                  <c:v>54.401119575404181</c:v>
                </c:pt>
                <c:pt idx="90">
                  <c:v>54.771340464424618</c:v>
                </c:pt>
                <c:pt idx="91">
                  <c:v>54.849187667315121</c:v>
                </c:pt>
                <c:pt idx="92">
                  <c:v>54.857134079411914</c:v>
                </c:pt>
                <c:pt idx="93">
                  <c:v>54.791637294450027</c:v>
                </c:pt>
                <c:pt idx="94">
                  <c:v>54.669530714078974</c:v>
                </c:pt>
                <c:pt idx="95">
                  <c:v>54.91354683319642</c:v>
                </c:pt>
                <c:pt idx="96">
                  <c:v>55.058029671566082</c:v>
                </c:pt>
                <c:pt idx="97">
                  <c:v>55.381081357494459</c:v>
                </c:pt>
                <c:pt idx="98">
                  <c:v>55.743844549187187</c:v>
                </c:pt>
                <c:pt idx="99">
                  <c:v>55.972269256760121</c:v>
                </c:pt>
                <c:pt idx="100">
                  <c:v>56.326534797136027</c:v>
                </c:pt>
                <c:pt idx="101">
                  <c:v>56.85520741622156</c:v>
                </c:pt>
                <c:pt idx="102">
                  <c:v>57.356183535322792</c:v>
                </c:pt>
                <c:pt idx="103">
                  <c:v>57.622972580730369</c:v>
                </c:pt>
                <c:pt idx="104">
                  <c:v>57.659601554049026</c:v>
                </c:pt>
                <c:pt idx="105">
                  <c:v>57.558962796170178</c:v>
                </c:pt>
                <c:pt idx="106">
                  <c:v>57.558962796170178</c:v>
                </c:pt>
                <c:pt idx="107">
                  <c:v>58.02587320693187</c:v>
                </c:pt>
                <c:pt idx="108">
                  <c:v>58.136230557834885</c:v>
                </c:pt>
                <c:pt idx="109">
                  <c:v>58.224379368875468</c:v>
                </c:pt>
                <c:pt idx="110">
                  <c:v>58.549288441686393</c:v>
                </c:pt>
                <c:pt idx="111">
                  <c:v>58.510400455862992</c:v>
                </c:pt>
                <c:pt idx="112">
                  <c:v>58.516425802368801</c:v>
                </c:pt>
                <c:pt idx="113">
                  <c:v>58.54210953852418</c:v>
                </c:pt>
                <c:pt idx="114">
                  <c:v>58.788775255735601</c:v>
                </c:pt>
                <c:pt idx="115">
                  <c:v>58.936587586336103</c:v>
                </c:pt>
                <c:pt idx="116">
                  <c:v>59.208692391843122</c:v>
                </c:pt>
                <c:pt idx="117">
                  <c:v>59.517153757485239</c:v>
                </c:pt>
                <c:pt idx="118">
                  <c:v>59.784652652500874</c:v>
                </c:pt>
                <c:pt idx="119">
                  <c:v>60.291760392332598</c:v>
                </c:pt>
                <c:pt idx="120">
                  <c:v>60.970983296718771</c:v>
                </c:pt>
                <c:pt idx="121">
                  <c:v>61.46282984183825</c:v>
                </c:pt>
                <c:pt idx="122">
                  <c:v>61.866484772371187</c:v>
                </c:pt>
                <c:pt idx="123">
                  <c:v>62.40152493861337</c:v>
                </c:pt>
                <c:pt idx="124">
                  <c:v>63.211311380466043</c:v>
                </c:pt>
                <c:pt idx="125">
                  <c:v>64.215005931301221</c:v>
                </c:pt>
                <c:pt idx="126">
                  <c:v>64.859600638275793</c:v>
                </c:pt>
                <c:pt idx="127">
                  <c:v>65.07295330513719</c:v>
                </c:pt>
                <c:pt idx="128">
                  <c:v>65.119441688066132</c:v>
                </c:pt>
                <c:pt idx="129">
                  <c:v>64.939807376768869</c:v>
                </c:pt>
                <c:pt idx="130">
                  <c:v>64.499080583954594</c:v>
                </c:pt>
                <c:pt idx="131">
                  <c:v>63.890375765943048</c:v>
                </c:pt>
                <c:pt idx="132">
                  <c:v>63.429201885858191</c:v>
                </c:pt>
                <c:pt idx="133">
                  <c:v>62.587058094224702</c:v>
                </c:pt>
                <c:pt idx="134">
                  <c:v>61.560525425899598</c:v>
                </c:pt>
                <c:pt idx="135">
                  <c:v>60.892710254225996</c:v>
                </c:pt>
                <c:pt idx="136">
                  <c:v>60.834834125368992</c:v>
                </c:pt>
                <c:pt idx="137">
                  <c:v>61.531018026582629</c:v>
                </c:pt>
                <c:pt idx="138">
                  <c:v>61.791222658176707</c:v>
                </c:pt>
                <c:pt idx="139">
                  <c:v>61.918061993132874</c:v>
                </c:pt>
                <c:pt idx="140">
                  <c:v>62.038585947413068</c:v>
                </c:pt>
                <c:pt idx="141">
                  <c:v>61.724799110083566</c:v>
                </c:pt>
                <c:pt idx="142">
                  <c:v>61.54816366474045</c:v>
                </c:pt>
                <c:pt idx="143">
                  <c:v>61.371953823846624</c:v>
                </c:pt>
                <c:pt idx="144">
                  <c:v>61.252680986073962</c:v>
                </c:pt>
                <c:pt idx="145">
                  <c:v>61.161144156003516</c:v>
                </c:pt>
                <c:pt idx="146">
                  <c:v>61.205151989871148</c:v>
                </c:pt>
                <c:pt idx="147">
                  <c:v>61.037664597155</c:v>
                </c:pt>
                <c:pt idx="148">
                  <c:v>60.780495217841015</c:v>
                </c:pt>
                <c:pt idx="149">
                  <c:v>60.626576977689552</c:v>
                </c:pt>
                <c:pt idx="150">
                  <c:v>60.537505603468119</c:v>
                </c:pt>
                <c:pt idx="151">
                  <c:v>60.160024184891164</c:v>
                </c:pt>
                <c:pt idx="152">
                  <c:v>60.294201297073293</c:v>
                </c:pt>
                <c:pt idx="153">
                  <c:v>60.391714839300441</c:v>
                </c:pt>
                <c:pt idx="154">
                  <c:v>60.492395975516565</c:v>
                </c:pt>
                <c:pt idx="155">
                  <c:v>61.022893829636963</c:v>
                </c:pt>
                <c:pt idx="156">
                  <c:v>61.084785838269717</c:v>
                </c:pt>
                <c:pt idx="157">
                  <c:v>60.796067124741008</c:v>
                </c:pt>
                <c:pt idx="158">
                  <c:v>60.796067124741008</c:v>
                </c:pt>
                <c:pt idx="159">
                  <c:v>60.995615005224437</c:v>
                </c:pt>
                <c:pt idx="160">
                  <c:v>61.233480523425527</c:v>
                </c:pt>
                <c:pt idx="161">
                  <c:v>61.157906240714709</c:v>
                </c:pt>
                <c:pt idx="162">
                  <c:v>61.479884305243608</c:v>
                </c:pt>
                <c:pt idx="163">
                  <c:v>61.737566307046244</c:v>
                </c:pt>
                <c:pt idx="164">
                  <c:v>61.691762923682752</c:v>
                </c:pt>
                <c:pt idx="165">
                  <c:v>61.987779882420142</c:v>
                </c:pt>
                <c:pt idx="166">
                  <c:v>62.024329136162081</c:v>
                </c:pt>
                <c:pt idx="167">
                  <c:v>61.822140274986708</c:v>
                </c:pt>
                <c:pt idx="168">
                  <c:v>61.935043690780908</c:v>
                </c:pt>
                <c:pt idx="169">
                  <c:v>62.201616786782751</c:v>
                </c:pt>
                <c:pt idx="170">
                  <c:v>62.299943565473043</c:v>
                </c:pt>
                <c:pt idx="171">
                  <c:v>62.686486359139259</c:v>
                </c:pt>
                <c:pt idx="172">
                  <c:v>63.070399561806425</c:v>
                </c:pt>
                <c:pt idx="173">
                  <c:v>63.158983310173625</c:v>
                </c:pt>
                <c:pt idx="174">
                  <c:v>63.858010122255578</c:v>
                </c:pt>
                <c:pt idx="175">
                  <c:v>64.492564543887426</c:v>
                </c:pt>
                <c:pt idx="176">
                  <c:v>65.024693205119462</c:v>
                </c:pt>
                <c:pt idx="177">
                  <c:v>65.608966653691709</c:v>
                </c:pt>
                <c:pt idx="178">
                  <c:v>66.655856581580721</c:v>
                </c:pt>
                <c:pt idx="179">
                  <c:v>66.864516078196843</c:v>
                </c:pt>
                <c:pt idx="180">
                  <c:v>67.45009283370895</c:v>
                </c:pt>
                <c:pt idx="181">
                  <c:v>68.104614421157507</c:v>
                </c:pt>
                <c:pt idx="182">
                  <c:v>68.806525349293807</c:v>
                </c:pt>
                <c:pt idx="183">
                  <c:v>69.28582713833525</c:v>
                </c:pt>
                <c:pt idx="184">
                  <c:v>69.389735248425623</c:v>
                </c:pt>
                <c:pt idx="185">
                  <c:v>69.435291195084545</c:v>
                </c:pt>
                <c:pt idx="186">
                  <c:v>69.508625879882857</c:v>
                </c:pt>
                <c:pt idx="187">
                  <c:v>69.798960808265903</c:v>
                </c:pt>
                <c:pt idx="188">
                  <c:v>70.803125420646083</c:v>
                </c:pt>
                <c:pt idx="189">
                  <c:v>70.772089892975714</c:v>
                </c:pt>
                <c:pt idx="190">
                  <c:v>70.275509504660931</c:v>
                </c:pt>
                <c:pt idx="191">
                  <c:v>69.442721990577013</c:v>
                </c:pt>
                <c:pt idx="192">
                  <c:v>68.673152250177139</c:v>
                </c:pt>
                <c:pt idx="193">
                  <c:v>68.379774795066055</c:v>
                </c:pt>
                <c:pt idx="194">
                  <c:v>68.253490520654722</c:v>
                </c:pt>
                <c:pt idx="195">
                  <c:v>68.508714130902803</c:v>
                </c:pt>
                <c:pt idx="196">
                  <c:v>68.646290629563211</c:v>
                </c:pt>
                <c:pt idx="197">
                  <c:v>68.554422233140116</c:v>
                </c:pt>
                <c:pt idx="198">
                  <c:v>68.54354230020239</c:v>
                </c:pt>
                <c:pt idx="199">
                  <c:v>68.496708365116916</c:v>
                </c:pt>
                <c:pt idx="200">
                  <c:v>68.220776626291055</c:v>
                </c:pt>
                <c:pt idx="201">
                  <c:v>68.081499992477632</c:v>
                </c:pt>
                <c:pt idx="202">
                  <c:v>67.755911698802194</c:v>
                </c:pt>
                <c:pt idx="203">
                  <c:v>67.707771290010911</c:v>
                </c:pt>
                <c:pt idx="204">
                  <c:v>67.657425246892075</c:v>
                </c:pt>
                <c:pt idx="205">
                  <c:v>67.657706095134031</c:v>
                </c:pt>
                <c:pt idx="206">
                  <c:v>67.815303675683936</c:v>
                </c:pt>
                <c:pt idx="207">
                  <c:v>67.993593075618961</c:v>
                </c:pt>
                <c:pt idx="208">
                  <c:v>68.208623250100544</c:v>
                </c:pt>
                <c:pt idx="209">
                  <c:v>68.618004773356773</c:v>
                </c:pt>
                <c:pt idx="210">
                  <c:v>68.618004773356773</c:v>
                </c:pt>
                <c:pt idx="211">
                  <c:v>68.610377414928806</c:v>
                </c:pt>
                <c:pt idx="212">
                  <c:v>68.861163757618613</c:v>
                </c:pt>
                <c:pt idx="213">
                  <c:v>69.106059303037796</c:v>
                </c:pt>
                <c:pt idx="214">
                  <c:v>69.574223066038044</c:v>
                </c:pt>
                <c:pt idx="215">
                  <c:v>70.152659597135653</c:v>
                </c:pt>
                <c:pt idx="216">
                  <c:v>70.224707952027558</c:v>
                </c:pt>
                <c:pt idx="217">
                  <c:v>70.366114768791945</c:v>
                </c:pt>
                <c:pt idx="218">
                  <c:v>70.712272057838689</c:v>
                </c:pt>
                <c:pt idx="219">
                  <c:v>70.881748131580608</c:v>
                </c:pt>
                <c:pt idx="220">
                  <c:v>71.294394501561115</c:v>
                </c:pt>
                <c:pt idx="221">
                  <c:v>71.767110489792032</c:v>
                </c:pt>
                <c:pt idx="222">
                  <c:v>72.014205912736898</c:v>
                </c:pt>
                <c:pt idx="223">
                  <c:v>72.504311671163947</c:v>
                </c:pt>
                <c:pt idx="224">
                  <c:v>73.099167291366683</c:v>
                </c:pt>
                <c:pt idx="225">
                  <c:v>73.524189839049143</c:v>
                </c:pt>
                <c:pt idx="226">
                  <c:v>73.701025582285581</c:v>
                </c:pt>
                <c:pt idx="227">
                  <c:v>74.173677340734429</c:v>
                </c:pt>
                <c:pt idx="228">
                  <c:v>74.573871169421011</c:v>
                </c:pt>
                <c:pt idx="229">
                  <c:v>75.035673088167897</c:v>
                </c:pt>
                <c:pt idx="230">
                  <c:v>75.128578532003687</c:v>
                </c:pt>
                <c:pt idx="231">
                  <c:v>74.947086096070592</c:v>
                </c:pt>
                <c:pt idx="232">
                  <c:v>74.644893275543879</c:v>
                </c:pt>
                <c:pt idx="233">
                  <c:v>74.428031750552563</c:v>
                </c:pt>
                <c:pt idx="234">
                  <c:v>73.651463187311052</c:v>
                </c:pt>
                <c:pt idx="235">
                  <c:v>72.945193894156134</c:v>
                </c:pt>
                <c:pt idx="236">
                  <c:v>72.626625399104427</c:v>
                </c:pt>
                <c:pt idx="237">
                  <c:v>71.812899904111845</c:v>
                </c:pt>
                <c:pt idx="238">
                  <c:v>71.171043759140233</c:v>
                </c:pt>
                <c:pt idx="239">
                  <c:v>70.798273372865921</c:v>
                </c:pt>
                <c:pt idx="240">
                  <c:v>70.276461609953728</c:v>
                </c:pt>
                <c:pt idx="241">
                  <c:v>69.949037932961417</c:v>
                </c:pt>
                <c:pt idx="242">
                  <c:v>69.855421733823732</c:v>
                </c:pt>
                <c:pt idx="243">
                  <c:v>69.500885288202738</c:v>
                </c:pt>
                <c:pt idx="244">
                  <c:v>68.994267414684828</c:v>
                </c:pt>
                <c:pt idx="245">
                  <c:v>68.490290796292584</c:v>
                </c:pt>
                <c:pt idx="246">
                  <c:v>68.284626928270711</c:v>
                </c:pt>
                <c:pt idx="247">
                  <c:v>67.813465955139023</c:v>
                </c:pt>
                <c:pt idx="248">
                  <c:v>67.478479530653701</c:v>
                </c:pt>
                <c:pt idx="249">
                  <c:v>67.172216555085782</c:v>
                </c:pt>
                <c:pt idx="250">
                  <c:v>66.603719018164199</c:v>
                </c:pt>
                <c:pt idx="251">
                  <c:v>66.186829931613275</c:v>
                </c:pt>
                <c:pt idx="252">
                  <c:v>65.88744642741122</c:v>
                </c:pt>
                <c:pt idx="253">
                  <c:v>65.908623660896595</c:v>
                </c:pt>
                <c:pt idx="254">
                  <c:v>65.886284379570355</c:v>
                </c:pt>
                <c:pt idx="255">
                  <c:v>65.990122761372078</c:v>
                </c:pt>
                <c:pt idx="256">
                  <c:v>66.373832407131417</c:v>
                </c:pt>
                <c:pt idx="257">
                  <c:v>66.610417333001195</c:v>
                </c:pt>
                <c:pt idx="258">
                  <c:v>66.978854366291159</c:v>
                </c:pt>
                <c:pt idx="259">
                  <c:v>67.885262572379133</c:v>
                </c:pt>
                <c:pt idx="260">
                  <c:v>68.209977124125189</c:v>
                </c:pt>
                <c:pt idx="261">
                  <c:v>68.510281393294449</c:v>
                </c:pt>
                <c:pt idx="262">
                  <c:v>68.510281393294449</c:v>
                </c:pt>
                <c:pt idx="263">
                  <c:v>68.988359793746994</c:v>
                </c:pt>
                <c:pt idx="264">
                  <c:v>69.067319530224992</c:v>
                </c:pt>
                <c:pt idx="265">
                  <c:v>69.363950504682634</c:v>
                </c:pt>
                <c:pt idx="266">
                  <c:v>69.94386615518853</c:v>
                </c:pt>
                <c:pt idx="267">
                  <c:v>69.972159888239176</c:v>
                </c:pt>
                <c:pt idx="268">
                  <c:v>70.650398996816861</c:v>
                </c:pt>
                <c:pt idx="269">
                  <c:v>71.058697217157757</c:v>
                </c:pt>
                <c:pt idx="270">
                  <c:v>71.379174946086593</c:v>
                </c:pt>
                <c:pt idx="271">
                  <c:v>72.102052646755723</c:v>
                </c:pt>
                <c:pt idx="272">
                  <c:v>72.358073261251349</c:v>
                </c:pt>
                <c:pt idx="273">
                  <c:v>72.771724636330575</c:v>
                </c:pt>
                <c:pt idx="274">
                  <c:v>73.231816068463971</c:v>
                </c:pt>
                <c:pt idx="275">
                  <c:v>73.438610212623516</c:v>
                </c:pt>
                <c:pt idx="276">
                  <c:v>73.881989960736519</c:v>
                </c:pt>
                <c:pt idx="277">
                  <c:v>74.430417753463928</c:v>
                </c:pt>
                <c:pt idx="278">
                  <c:v>74.825848272747137</c:v>
                </c:pt>
                <c:pt idx="279">
                  <c:v>75.483582274327631</c:v>
                </c:pt>
                <c:pt idx="280">
                  <c:v>76.768614125336299</c:v>
                </c:pt>
                <c:pt idx="281">
                  <c:v>78.000335785438438</c:v>
                </c:pt>
                <c:pt idx="282">
                  <c:v>79.47656328858929</c:v>
                </c:pt>
                <c:pt idx="283">
                  <c:v>79.931524085345089</c:v>
                </c:pt>
                <c:pt idx="284">
                  <c:v>80.168194571817637</c:v>
                </c:pt>
                <c:pt idx="285">
                  <c:v>80.38198283328731</c:v>
                </c:pt>
                <c:pt idx="286">
                  <c:v>80.283393377129755</c:v>
                </c:pt>
                <c:pt idx="287">
                  <c:v>80.423770240129826</c:v>
                </c:pt>
                <c:pt idx="288">
                  <c:v>80.467342491933294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Longdata!$D$163:$D$475</c:f>
              <c:numCache>
                <c:formatCode>#,##0.00</c:formatCode>
                <c:ptCount val="313"/>
                <c:pt idx="0">
                  <c:v>63.913845590851679</c:v>
                </c:pt>
                <c:pt idx="1">
                  <c:v>63.913845590851679</c:v>
                </c:pt>
                <c:pt idx="2">
                  <c:v>63.516061958469329</c:v>
                </c:pt>
                <c:pt idx="3">
                  <c:v>63.457665609594095</c:v>
                </c:pt>
                <c:pt idx="4">
                  <c:v>63.284951154528152</c:v>
                </c:pt>
                <c:pt idx="5">
                  <c:v>62.894528109046966</c:v>
                </c:pt>
                <c:pt idx="6">
                  <c:v>62.741125980099966</c:v>
                </c:pt>
                <c:pt idx="7">
                  <c:v>62.450052505052184</c:v>
                </c:pt>
                <c:pt idx="8">
                  <c:v>62.216306176425718</c:v>
                </c:pt>
                <c:pt idx="9">
                  <c:v>61.777505785319875</c:v>
                </c:pt>
                <c:pt idx="10">
                  <c:v>61.47666596832557</c:v>
                </c:pt>
                <c:pt idx="11">
                  <c:v>60.882127608752654</c:v>
                </c:pt>
                <c:pt idx="12">
                  <c:v>60.392341642904192</c:v>
                </c:pt>
                <c:pt idx="13">
                  <c:v>60.17186496015902</c:v>
                </c:pt>
                <c:pt idx="14">
                  <c:v>59.945944479351887</c:v>
                </c:pt>
                <c:pt idx="15">
                  <c:v>60.021547658838223</c:v>
                </c:pt>
                <c:pt idx="16">
                  <c:v>60.107583028569117</c:v>
                </c:pt>
                <c:pt idx="17">
                  <c:v>60.107965805048984</c:v>
                </c:pt>
                <c:pt idx="18">
                  <c:v>59.982222417747444</c:v>
                </c:pt>
                <c:pt idx="19">
                  <c:v>59.920480853192188</c:v>
                </c:pt>
                <c:pt idx="20">
                  <c:v>59.700768930667053</c:v>
                </c:pt>
                <c:pt idx="21">
                  <c:v>59.807779418232627</c:v>
                </c:pt>
                <c:pt idx="22">
                  <c:v>59.81778661616665</c:v>
                </c:pt>
                <c:pt idx="23">
                  <c:v>59.737205637017389</c:v>
                </c:pt>
                <c:pt idx="24">
                  <c:v>59.76048514296825</c:v>
                </c:pt>
                <c:pt idx="25">
                  <c:v>59.494659088438837</c:v>
                </c:pt>
                <c:pt idx="26">
                  <c:v>59.298347757939062</c:v>
                </c:pt>
                <c:pt idx="27">
                  <c:v>59.153920748893619</c:v>
                </c:pt>
                <c:pt idx="28">
                  <c:v>59.043708873890289</c:v>
                </c:pt>
                <c:pt idx="29">
                  <c:v>59.028696786469979</c:v>
                </c:pt>
                <c:pt idx="30">
                  <c:v>59.190392254880919</c:v>
                </c:pt>
                <c:pt idx="31">
                  <c:v>59.830886971873973</c:v>
                </c:pt>
                <c:pt idx="32">
                  <c:v>59.957227219397225</c:v>
                </c:pt>
                <c:pt idx="33">
                  <c:v>59.846578309825958</c:v>
                </c:pt>
                <c:pt idx="34">
                  <c:v>59.582575820669511</c:v>
                </c:pt>
                <c:pt idx="35">
                  <c:v>59.265889255408233</c:v>
                </c:pt>
                <c:pt idx="36">
                  <c:v>58.914129122847861</c:v>
                </c:pt>
                <c:pt idx="37">
                  <c:v>58.634305541392777</c:v>
                </c:pt>
                <c:pt idx="38">
                  <c:v>58.553406561704406</c:v>
                </c:pt>
                <c:pt idx="39">
                  <c:v>58.207235727621999</c:v>
                </c:pt>
                <c:pt idx="40">
                  <c:v>58.146945880731735</c:v>
                </c:pt>
                <c:pt idx="41">
                  <c:v>58.105408108472552</c:v>
                </c:pt>
                <c:pt idx="42">
                  <c:v>57.986470835634734</c:v>
                </c:pt>
                <c:pt idx="43">
                  <c:v>57.881892300310241</c:v>
                </c:pt>
                <c:pt idx="44">
                  <c:v>57.701609275015038</c:v>
                </c:pt>
                <c:pt idx="45">
                  <c:v>57.430249980630855</c:v>
                </c:pt>
                <c:pt idx="46">
                  <c:v>57.217524322284518</c:v>
                </c:pt>
                <c:pt idx="47">
                  <c:v>57.145054713245621</c:v>
                </c:pt>
                <c:pt idx="48">
                  <c:v>56.961922760795545</c:v>
                </c:pt>
                <c:pt idx="49">
                  <c:v>56.912406407072403</c:v>
                </c:pt>
                <c:pt idx="50">
                  <c:v>56.809212101313811</c:v>
                </c:pt>
                <c:pt idx="51">
                  <c:v>56.738780748695092</c:v>
                </c:pt>
                <c:pt idx="52">
                  <c:v>56.873054859946464</c:v>
                </c:pt>
                <c:pt idx="53">
                  <c:v>56.873054859946464</c:v>
                </c:pt>
                <c:pt idx="54">
                  <c:v>56.953155777138655</c:v>
                </c:pt>
                <c:pt idx="55">
                  <c:v>57.104547307008865</c:v>
                </c:pt>
                <c:pt idx="56">
                  <c:v>57.006518342918994</c:v>
                </c:pt>
                <c:pt idx="57">
                  <c:v>57.206586785336441</c:v>
                </c:pt>
                <c:pt idx="58">
                  <c:v>57.227143183339486</c:v>
                </c:pt>
                <c:pt idx="59">
                  <c:v>57.48932008492045</c:v>
                </c:pt>
                <c:pt idx="60">
                  <c:v>57.719563895491561</c:v>
                </c:pt>
                <c:pt idx="61">
                  <c:v>57.781284102072874</c:v>
                </c:pt>
                <c:pt idx="62">
                  <c:v>58.118827646395864</c:v>
                </c:pt>
                <c:pt idx="63">
                  <c:v>58.291980554831724</c:v>
                </c:pt>
                <c:pt idx="64">
                  <c:v>58.40555309667571</c:v>
                </c:pt>
                <c:pt idx="65">
                  <c:v>58.494848842412715</c:v>
                </c:pt>
                <c:pt idx="66">
                  <c:v>58.508910646824788</c:v>
                </c:pt>
                <c:pt idx="67">
                  <c:v>58.348999434905259</c:v>
                </c:pt>
                <c:pt idx="68">
                  <c:v>58.245096239646479</c:v>
                </c:pt>
                <c:pt idx="69">
                  <c:v>58.068298468817275</c:v>
                </c:pt>
                <c:pt idx="70">
                  <c:v>57.888521366333279</c:v>
                </c:pt>
                <c:pt idx="71">
                  <c:v>57.698819324025266</c:v>
                </c:pt>
                <c:pt idx="72">
                  <c:v>57.686326167696201</c:v>
                </c:pt>
                <c:pt idx="73">
                  <c:v>57.596075766411147</c:v>
                </c:pt>
                <c:pt idx="74">
                  <c:v>57.546030576579454</c:v>
                </c:pt>
                <c:pt idx="75">
                  <c:v>57.608743663698114</c:v>
                </c:pt>
                <c:pt idx="76">
                  <c:v>57.553740537575834</c:v>
                </c:pt>
                <c:pt idx="77">
                  <c:v>57.752993218487681</c:v>
                </c:pt>
                <c:pt idx="78">
                  <c:v>57.798966271311706</c:v>
                </c:pt>
                <c:pt idx="79">
                  <c:v>57.898441621696833</c:v>
                </c:pt>
                <c:pt idx="80">
                  <c:v>57.857547806074415</c:v>
                </c:pt>
                <c:pt idx="81">
                  <c:v>57.424146353292727</c:v>
                </c:pt>
                <c:pt idx="82">
                  <c:v>57.218176493832665</c:v>
                </c:pt>
                <c:pt idx="83">
                  <c:v>56.934841222235754</c:v>
                </c:pt>
                <c:pt idx="84">
                  <c:v>57.186266346503132</c:v>
                </c:pt>
                <c:pt idx="85">
                  <c:v>57.263421572013343</c:v>
                </c:pt>
                <c:pt idx="86">
                  <c:v>57.599065243756677</c:v>
                </c:pt>
                <c:pt idx="87">
                  <c:v>57.988652728770539</c:v>
                </c:pt>
                <c:pt idx="88">
                  <c:v>58.191849236050295</c:v>
                </c:pt>
                <c:pt idx="89">
                  <c:v>58.369216727591969</c:v>
                </c:pt>
                <c:pt idx="90">
                  <c:v>58.449613389085862</c:v>
                </c:pt>
                <c:pt idx="91">
                  <c:v>58.477175093855863</c:v>
                </c:pt>
                <c:pt idx="92">
                  <c:v>58.666627348962649</c:v>
                </c:pt>
                <c:pt idx="93">
                  <c:v>58.815147074945756</c:v>
                </c:pt>
                <c:pt idx="94">
                  <c:v>58.845326734398277</c:v>
                </c:pt>
                <c:pt idx="95">
                  <c:v>58.953843857957281</c:v>
                </c:pt>
                <c:pt idx="96">
                  <c:v>59.220642458671421</c:v>
                </c:pt>
                <c:pt idx="97">
                  <c:v>59.466006485513937</c:v>
                </c:pt>
                <c:pt idx="98">
                  <c:v>59.878868869174582</c:v>
                </c:pt>
                <c:pt idx="99">
                  <c:v>60.227109421525796</c:v>
                </c:pt>
                <c:pt idx="100">
                  <c:v>60.463301481037817</c:v>
                </c:pt>
                <c:pt idx="101">
                  <c:v>60.894435432168969</c:v>
                </c:pt>
                <c:pt idx="102">
                  <c:v>61.202405240990601</c:v>
                </c:pt>
                <c:pt idx="103">
                  <c:v>61.307039272216571</c:v>
                </c:pt>
                <c:pt idx="104">
                  <c:v>61.339134299493324</c:v>
                </c:pt>
                <c:pt idx="105">
                  <c:v>61.70005278913677</c:v>
                </c:pt>
                <c:pt idx="106">
                  <c:v>61.70005278913677</c:v>
                </c:pt>
                <c:pt idx="107">
                  <c:v>61.713732311061364</c:v>
                </c:pt>
                <c:pt idx="108">
                  <c:v>61.784510735920819</c:v>
                </c:pt>
                <c:pt idx="109">
                  <c:v>61.798604102858981</c:v>
                </c:pt>
                <c:pt idx="110">
                  <c:v>61.909591533553247</c:v>
                </c:pt>
                <c:pt idx="111">
                  <c:v>62.084082931690489</c:v>
                </c:pt>
                <c:pt idx="112">
                  <c:v>62.186694709151261</c:v>
                </c:pt>
                <c:pt idx="113">
                  <c:v>62.450189642442162</c:v>
                </c:pt>
                <c:pt idx="114">
                  <c:v>62.711852780959518</c:v>
                </c:pt>
                <c:pt idx="115">
                  <c:v>62.847130374178036</c:v>
                </c:pt>
                <c:pt idx="116">
                  <c:v>63.088946610380361</c:v>
                </c:pt>
                <c:pt idx="117">
                  <c:v>63.215365011267551</c:v>
                </c:pt>
                <c:pt idx="118">
                  <c:v>63.750117555001822</c:v>
                </c:pt>
                <c:pt idx="119">
                  <c:v>64.2870808369657</c:v>
                </c:pt>
                <c:pt idx="120">
                  <c:v>64.847419607545675</c:v>
                </c:pt>
                <c:pt idx="121">
                  <c:v>65.566380072049384</c:v>
                </c:pt>
                <c:pt idx="122">
                  <c:v>65.839750440029761</c:v>
                </c:pt>
                <c:pt idx="123">
                  <c:v>66.325260768011844</c:v>
                </c:pt>
                <c:pt idx="124">
                  <c:v>67.054390756751644</c:v>
                </c:pt>
                <c:pt idx="125">
                  <c:v>67.605743407662985</c:v>
                </c:pt>
                <c:pt idx="126">
                  <c:v>68.190645844662001</c:v>
                </c:pt>
                <c:pt idx="127">
                  <c:v>68.321878425669851</c:v>
                </c:pt>
                <c:pt idx="128">
                  <c:v>68.365560957734175</c:v>
                </c:pt>
                <c:pt idx="129">
                  <c:v>68.252051814347539</c:v>
                </c:pt>
                <c:pt idx="130">
                  <c:v>67.75033497790254</c:v>
                </c:pt>
                <c:pt idx="131">
                  <c:v>67.275465239833352</c:v>
                </c:pt>
                <c:pt idx="132">
                  <c:v>67.004363800937313</c:v>
                </c:pt>
                <c:pt idx="133">
                  <c:v>66.651717217016483</c:v>
                </c:pt>
                <c:pt idx="134">
                  <c:v>66.370049751200952</c:v>
                </c:pt>
                <c:pt idx="135">
                  <c:v>66.454412352551358</c:v>
                </c:pt>
                <c:pt idx="136">
                  <c:v>66.288888279424526</c:v>
                </c:pt>
                <c:pt idx="137">
                  <c:v>66.263426696852747</c:v>
                </c:pt>
                <c:pt idx="138">
                  <c:v>66.138675111219996</c:v>
                </c:pt>
                <c:pt idx="139">
                  <c:v>65.907496317669995</c:v>
                </c:pt>
                <c:pt idx="140">
                  <c:v>65.717722765702035</c:v>
                </c:pt>
                <c:pt idx="141">
                  <c:v>65.515683984263347</c:v>
                </c:pt>
                <c:pt idx="142">
                  <c:v>65.316486087167974</c:v>
                </c:pt>
                <c:pt idx="143">
                  <c:v>65.109302114329594</c:v>
                </c:pt>
                <c:pt idx="144">
                  <c:v>64.983969879606221</c:v>
                </c:pt>
                <c:pt idx="145">
                  <c:v>65.013958744166942</c:v>
                </c:pt>
                <c:pt idx="146">
                  <c:v>64.972681501371213</c:v>
                </c:pt>
                <c:pt idx="147">
                  <c:v>64.935977937523631</c:v>
                </c:pt>
                <c:pt idx="148">
                  <c:v>64.907868843866893</c:v>
                </c:pt>
                <c:pt idx="149">
                  <c:v>64.903925389866671</c:v>
                </c:pt>
                <c:pt idx="150">
                  <c:v>64.891008888742306</c:v>
                </c:pt>
                <c:pt idx="151">
                  <c:v>64.699680001160132</c:v>
                </c:pt>
                <c:pt idx="152">
                  <c:v>64.893390838158993</c:v>
                </c:pt>
                <c:pt idx="153">
                  <c:v>64.831380012870255</c:v>
                </c:pt>
                <c:pt idx="154">
                  <c:v>64.885902447648249</c:v>
                </c:pt>
                <c:pt idx="155">
                  <c:v>65.181739760980975</c:v>
                </c:pt>
                <c:pt idx="156">
                  <c:v>64.977579994178086</c:v>
                </c:pt>
                <c:pt idx="157">
                  <c:v>65.082305687456596</c:v>
                </c:pt>
                <c:pt idx="158">
                  <c:v>65.082305687456596</c:v>
                </c:pt>
                <c:pt idx="159">
                  <c:v>64.937081022822383</c:v>
                </c:pt>
                <c:pt idx="160">
                  <c:v>65.041950812981511</c:v>
                </c:pt>
                <c:pt idx="161">
                  <c:v>65.133208537520701</c:v>
                </c:pt>
                <c:pt idx="162">
                  <c:v>65.265644835691944</c:v>
                </c:pt>
                <c:pt idx="163">
                  <c:v>65.455227316632389</c:v>
                </c:pt>
                <c:pt idx="164">
                  <c:v>65.484359830294224</c:v>
                </c:pt>
                <c:pt idx="165">
                  <c:v>65.59012967586834</c:v>
                </c:pt>
                <c:pt idx="166">
                  <c:v>65.589198748162858</c:v>
                </c:pt>
                <c:pt idx="167">
                  <c:v>65.546641379107427</c:v>
                </c:pt>
                <c:pt idx="168">
                  <c:v>65.596371726047693</c:v>
                </c:pt>
                <c:pt idx="169">
                  <c:v>65.830282580528632</c:v>
                </c:pt>
                <c:pt idx="170">
                  <c:v>66.074985224309273</c:v>
                </c:pt>
                <c:pt idx="171">
                  <c:v>66.457265529559763</c:v>
                </c:pt>
                <c:pt idx="172">
                  <c:v>66.829106882465339</c:v>
                </c:pt>
                <c:pt idx="173">
                  <c:v>67.016745911389108</c:v>
                </c:pt>
                <c:pt idx="174">
                  <c:v>68.133276242864184</c:v>
                </c:pt>
                <c:pt idx="175">
                  <c:v>69.114026310327361</c:v>
                </c:pt>
                <c:pt idx="176">
                  <c:v>69.848797940635109</c:v>
                </c:pt>
                <c:pt idx="177">
                  <c:v>70.309671895280829</c:v>
                </c:pt>
                <c:pt idx="178">
                  <c:v>71.120372515613212</c:v>
                </c:pt>
                <c:pt idx="179">
                  <c:v>71.350813649345355</c:v>
                </c:pt>
                <c:pt idx="180">
                  <c:v>71.709144852298977</c:v>
                </c:pt>
                <c:pt idx="181">
                  <c:v>72.25874160030196</c:v>
                </c:pt>
                <c:pt idx="182">
                  <c:v>73.080365713713093</c:v>
                </c:pt>
                <c:pt idx="183">
                  <c:v>73.331778915193055</c:v>
                </c:pt>
                <c:pt idx="184">
                  <c:v>73.600557326178304</c:v>
                </c:pt>
                <c:pt idx="185">
                  <c:v>73.592167290751789</c:v>
                </c:pt>
                <c:pt idx="186">
                  <c:v>73.575862152384573</c:v>
                </c:pt>
                <c:pt idx="187">
                  <c:v>74.355202875700243</c:v>
                </c:pt>
                <c:pt idx="188">
                  <c:v>75.081945100465248</c:v>
                </c:pt>
                <c:pt idx="189">
                  <c:v>75.077511777991376</c:v>
                </c:pt>
                <c:pt idx="190">
                  <c:v>74.67734757778841</c:v>
                </c:pt>
                <c:pt idx="191">
                  <c:v>73.941344053542224</c:v>
                </c:pt>
                <c:pt idx="192">
                  <c:v>73.167801978329905</c:v>
                </c:pt>
                <c:pt idx="193">
                  <c:v>72.823896043900817</c:v>
                </c:pt>
                <c:pt idx="194">
                  <c:v>72.616147648914009</c:v>
                </c:pt>
                <c:pt idx="195">
                  <c:v>72.554575775088011</c:v>
                </c:pt>
                <c:pt idx="196">
                  <c:v>72.42665585127807</c:v>
                </c:pt>
                <c:pt idx="197">
                  <c:v>72.293955952683319</c:v>
                </c:pt>
                <c:pt idx="198">
                  <c:v>72.257812538858218</c:v>
                </c:pt>
                <c:pt idx="199">
                  <c:v>72.145080682736818</c:v>
                </c:pt>
                <c:pt idx="200">
                  <c:v>72.021292622131995</c:v>
                </c:pt>
                <c:pt idx="201">
                  <c:v>71.931476237795721</c:v>
                </c:pt>
                <c:pt idx="202">
                  <c:v>71.755207707680043</c:v>
                </c:pt>
                <c:pt idx="203">
                  <c:v>71.778067698003326</c:v>
                </c:pt>
                <c:pt idx="204">
                  <c:v>71.7285593197835</c:v>
                </c:pt>
                <c:pt idx="205">
                  <c:v>71.830132142071079</c:v>
                </c:pt>
                <c:pt idx="206">
                  <c:v>72.00440332212483</c:v>
                </c:pt>
                <c:pt idx="207">
                  <c:v>72.163333451293099</c:v>
                </c:pt>
                <c:pt idx="208">
                  <c:v>72.472494579570466</c:v>
                </c:pt>
                <c:pt idx="209">
                  <c:v>72.234893008728307</c:v>
                </c:pt>
                <c:pt idx="210">
                  <c:v>72.234893008728307</c:v>
                </c:pt>
                <c:pt idx="211">
                  <c:v>72.223782190336223</c:v>
                </c:pt>
                <c:pt idx="212">
                  <c:v>72.461131705377042</c:v>
                </c:pt>
                <c:pt idx="213">
                  <c:v>72.692998200172852</c:v>
                </c:pt>
                <c:pt idx="214">
                  <c:v>73.056614783361312</c:v>
                </c:pt>
                <c:pt idx="215">
                  <c:v>73.541029729048489</c:v>
                </c:pt>
                <c:pt idx="216">
                  <c:v>73.721035813821132</c:v>
                </c:pt>
                <c:pt idx="217">
                  <c:v>73.796448827759292</c:v>
                </c:pt>
                <c:pt idx="218">
                  <c:v>74.141685179279207</c:v>
                </c:pt>
                <c:pt idx="219">
                  <c:v>74.360183268705384</c:v>
                </c:pt>
                <c:pt idx="220">
                  <c:v>74.592968343231448</c:v>
                </c:pt>
                <c:pt idx="221">
                  <c:v>75.004272976514059</c:v>
                </c:pt>
                <c:pt idx="222">
                  <c:v>75.184598010580018</c:v>
                </c:pt>
                <c:pt idx="223">
                  <c:v>75.579383306281912</c:v>
                </c:pt>
                <c:pt idx="224">
                  <c:v>76.196855732620364</c:v>
                </c:pt>
                <c:pt idx="225">
                  <c:v>76.954101847593009</c:v>
                </c:pt>
                <c:pt idx="226">
                  <c:v>77.242227374010838</c:v>
                </c:pt>
                <c:pt idx="227">
                  <c:v>77.605754617964052</c:v>
                </c:pt>
                <c:pt idx="228">
                  <c:v>77.994149262972101</c:v>
                </c:pt>
                <c:pt idx="229">
                  <c:v>78.519476414278799</c:v>
                </c:pt>
                <c:pt idx="230">
                  <c:v>78.541622455839359</c:v>
                </c:pt>
                <c:pt idx="231">
                  <c:v>78.442611289764102</c:v>
                </c:pt>
                <c:pt idx="232">
                  <c:v>78.196100151424659</c:v>
                </c:pt>
                <c:pt idx="233">
                  <c:v>77.659694594526357</c:v>
                </c:pt>
                <c:pt idx="234">
                  <c:v>76.726525510302665</c:v>
                </c:pt>
                <c:pt idx="235">
                  <c:v>75.876965293426878</c:v>
                </c:pt>
                <c:pt idx="236">
                  <c:v>75.496974500692218</c:v>
                </c:pt>
                <c:pt idx="237">
                  <c:v>74.798936867783297</c:v>
                </c:pt>
                <c:pt idx="238">
                  <c:v>74.266739367684664</c:v>
                </c:pt>
                <c:pt idx="239">
                  <c:v>74.212180104134063</c:v>
                </c:pt>
                <c:pt idx="240">
                  <c:v>73.783113489982838</c:v>
                </c:pt>
                <c:pt idx="241">
                  <c:v>73.416135503218968</c:v>
                </c:pt>
                <c:pt idx="242">
                  <c:v>72.992088045167449</c:v>
                </c:pt>
                <c:pt idx="243">
                  <c:v>72.036267327828867</c:v>
                </c:pt>
                <c:pt idx="244">
                  <c:v>71.552913154307134</c:v>
                </c:pt>
                <c:pt idx="245">
                  <c:v>70.811139268350544</c:v>
                </c:pt>
                <c:pt idx="246">
                  <c:v>70.420876119262147</c:v>
                </c:pt>
                <c:pt idx="247">
                  <c:v>70.168154971283258</c:v>
                </c:pt>
                <c:pt idx="248">
                  <c:v>70.025702056258126</c:v>
                </c:pt>
                <c:pt idx="249">
                  <c:v>69.812582066155841</c:v>
                </c:pt>
                <c:pt idx="250">
                  <c:v>69.723358826932753</c:v>
                </c:pt>
                <c:pt idx="251">
                  <c:v>69.394758757962805</c:v>
                </c:pt>
                <c:pt idx="252">
                  <c:v>69.226459375068686</c:v>
                </c:pt>
                <c:pt idx="253">
                  <c:v>69.382950077637162</c:v>
                </c:pt>
                <c:pt idx="254">
                  <c:v>69.448504251604348</c:v>
                </c:pt>
                <c:pt idx="255">
                  <c:v>69.583545290320771</c:v>
                </c:pt>
                <c:pt idx="256">
                  <c:v>69.767479825944719</c:v>
                </c:pt>
                <c:pt idx="257">
                  <c:v>69.881111784677088</c:v>
                </c:pt>
                <c:pt idx="258">
                  <c:v>70.005661130062478</c:v>
                </c:pt>
                <c:pt idx="259">
                  <c:v>70.427468268647715</c:v>
                </c:pt>
                <c:pt idx="260">
                  <c:v>70.567904624247717</c:v>
                </c:pt>
                <c:pt idx="261">
                  <c:v>71.628272383576459</c:v>
                </c:pt>
                <c:pt idx="262">
                  <c:v>71.628272383576459</c:v>
                </c:pt>
                <c:pt idx="263">
                  <c:v>71.7978135112524</c:v>
                </c:pt>
                <c:pt idx="264">
                  <c:v>72.003035059507127</c:v>
                </c:pt>
                <c:pt idx="265">
                  <c:v>72.200728883138183</c:v>
                </c:pt>
                <c:pt idx="266">
                  <c:v>72.553405826489936</c:v>
                </c:pt>
                <c:pt idx="267">
                  <c:v>72.620020825961532</c:v>
                </c:pt>
                <c:pt idx="268">
                  <c:v>72.998299465676396</c:v>
                </c:pt>
                <c:pt idx="269">
                  <c:v>73.444531538898929</c:v>
                </c:pt>
                <c:pt idx="270">
                  <c:v>73.98617116785617</c:v>
                </c:pt>
                <c:pt idx="271">
                  <c:v>74.571939038235314</c:v>
                </c:pt>
                <c:pt idx="272">
                  <c:v>74.955089680435037</c:v>
                </c:pt>
                <c:pt idx="273">
                  <c:v>75.456928735592697</c:v>
                </c:pt>
                <c:pt idx="274">
                  <c:v>75.673266043364251</c:v>
                </c:pt>
                <c:pt idx="275">
                  <c:v>76.248025453850445</c:v>
                </c:pt>
                <c:pt idx="276">
                  <c:v>76.82811562382993</c:v>
                </c:pt>
                <c:pt idx="277">
                  <c:v>77.733111293414112</c:v>
                </c:pt>
                <c:pt idx="278">
                  <c:v>78.411215647878805</c:v>
                </c:pt>
                <c:pt idx="279">
                  <c:v>79.224566547095762</c:v>
                </c:pt>
                <c:pt idx="280">
                  <c:v>80.304620120857933</c:v>
                </c:pt>
                <c:pt idx="281">
                  <c:v>81.180403541599517</c:v>
                </c:pt>
                <c:pt idx="282">
                  <c:v>82.391300003506586</c:v>
                </c:pt>
                <c:pt idx="283">
                  <c:v>82.619331418969111</c:v>
                </c:pt>
                <c:pt idx="284">
                  <c:v>82.836324433928837</c:v>
                </c:pt>
                <c:pt idx="285">
                  <c:v>83.101523821327092</c:v>
                </c:pt>
                <c:pt idx="286">
                  <c:v>83.139615857155292</c:v>
                </c:pt>
                <c:pt idx="287">
                  <c:v>83.452995471875667</c:v>
                </c:pt>
                <c:pt idx="288">
                  <c:v>83.331261151186368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Longdata!$E$163:$E$475</c:f>
              <c:numCache>
                <c:formatCode>#,##0.00</c:formatCode>
                <c:ptCount val="313"/>
                <c:pt idx="0">
                  <c:v>45.582479902509817</c:v>
                </c:pt>
                <c:pt idx="1">
                  <c:v>45.582479902509817</c:v>
                </c:pt>
                <c:pt idx="2">
                  <c:v>45.242326679007597</c:v>
                </c:pt>
                <c:pt idx="3">
                  <c:v>45.494191965366973</c:v>
                </c:pt>
                <c:pt idx="4">
                  <c:v>45.154024444315972</c:v>
                </c:pt>
                <c:pt idx="5">
                  <c:v>44.73838990084775</c:v>
                </c:pt>
                <c:pt idx="6">
                  <c:v>44.641589819440995</c:v>
                </c:pt>
                <c:pt idx="7">
                  <c:v>43.907493867146243</c:v>
                </c:pt>
                <c:pt idx="8">
                  <c:v>44.013760509397812</c:v>
                </c:pt>
                <c:pt idx="9">
                  <c:v>44.371075175689789</c:v>
                </c:pt>
                <c:pt idx="10">
                  <c:v>44.530896331665765</c:v>
                </c:pt>
                <c:pt idx="11">
                  <c:v>44.688682608353822</c:v>
                </c:pt>
                <c:pt idx="12">
                  <c:v>44.42533094085384</c:v>
                </c:pt>
                <c:pt idx="13">
                  <c:v>43.985988090904819</c:v>
                </c:pt>
                <c:pt idx="14">
                  <c:v>43.563245713964434</c:v>
                </c:pt>
                <c:pt idx="15">
                  <c:v>43.394895227293794</c:v>
                </c:pt>
                <c:pt idx="16">
                  <c:v>43.452042522672045</c:v>
                </c:pt>
                <c:pt idx="17">
                  <c:v>43.333655114282493</c:v>
                </c:pt>
                <c:pt idx="18">
                  <c:v>43.780056698421397</c:v>
                </c:pt>
                <c:pt idx="19">
                  <c:v>44.618834863744652</c:v>
                </c:pt>
                <c:pt idx="20">
                  <c:v>44.674838934757972</c:v>
                </c:pt>
                <c:pt idx="21">
                  <c:v>45.371425588587663</c:v>
                </c:pt>
                <c:pt idx="22">
                  <c:v>45.096753292795846</c:v>
                </c:pt>
                <c:pt idx="23">
                  <c:v>45.007034580619411</c:v>
                </c:pt>
                <c:pt idx="24">
                  <c:v>45.246141188654533</c:v>
                </c:pt>
                <c:pt idx="25">
                  <c:v>44.614886254135868</c:v>
                </c:pt>
                <c:pt idx="26">
                  <c:v>45.117612662356571</c:v>
                </c:pt>
                <c:pt idx="27">
                  <c:v>44.586875860653777</c:v>
                </c:pt>
                <c:pt idx="28">
                  <c:v>44.025505619483162</c:v>
                </c:pt>
                <c:pt idx="29">
                  <c:v>44.200721225103159</c:v>
                </c:pt>
                <c:pt idx="30">
                  <c:v>43.517402979562043</c:v>
                </c:pt>
                <c:pt idx="31">
                  <c:v>43.70223821397208</c:v>
                </c:pt>
                <c:pt idx="32">
                  <c:v>44.036111314015848</c:v>
                </c:pt>
                <c:pt idx="33">
                  <c:v>44.288173663167861</c:v>
                </c:pt>
                <c:pt idx="34">
                  <c:v>44.107718145213184</c:v>
                </c:pt>
                <c:pt idx="35">
                  <c:v>44.046468549444938</c:v>
                </c:pt>
                <c:pt idx="36">
                  <c:v>44.086426520217415</c:v>
                </c:pt>
                <c:pt idx="37">
                  <c:v>43.842918586122934</c:v>
                </c:pt>
                <c:pt idx="38">
                  <c:v>43.784184822608509</c:v>
                </c:pt>
                <c:pt idx="39">
                  <c:v>43.614734827264904</c:v>
                </c:pt>
                <c:pt idx="40">
                  <c:v>43.654654475755159</c:v>
                </c:pt>
                <c:pt idx="41">
                  <c:v>43.42291101922639</c:v>
                </c:pt>
                <c:pt idx="42">
                  <c:v>43.223441982288129</c:v>
                </c:pt>
                <c:pt idx="43">
                  <c:v>42.969137205474162</c:v>
                </c:pt>
                <c:pt idx="44">
                  <c:v>42.648923703916012</c:v>
                </c:pt>
                <c:pt idx="45">
                  <c:v>42.404193030781087</c:v>
                </c:pt>
                <c:pt idx="46">
                  <c:v>42.412298108411726</c:v>
                </c:pt>
                <c:pt idx="47">
                  <c:v>42.346642070516573</c:v>
                </c:pt>
                <c:pt idx="48">
                  <c:v>41.951632850904979</c:v>
                </c:pt>
                <c:pt idx="49">
                  <c:v>42.182556821687555</c:v>
                </c:pt>
                <c:pt idx="50">
                  <c:v>42.325939004964226</c:v>
                </c:pt>
                <c:pt idx="51">
                  <c:v>42.51911413578582</c:v>
                </c:pt>
                <c:pt idx="52">
                  <c:v>42.583231820477415</c:v>
                </c:pt>
                <c:pt idx="53">
                  <c:v>42.583231820477415</c:v>
                </c:pt>
                <c:pt idx="54">
                  <c:v>42.361997632276932</c:v>
                </c:pt>
                <c:pt idx="55">
                  <c:v>42.312764617221546</c:v>
                </c:pt>
                <c:pt idx="56">
                  <c:v>42.21232360605471</c:v>
                </c:pt>
                <c:pt idx="57">
                  <c:v>42.251424580590509</c:v>
                </c:pt>
                <c:pt idx="58">
                  <c:v>42.404662144487233</c:v>
                </c:pt>
                <c:pt idx="59">
                  <c:v>42.619025237742655</c:v>
                </c:pt>
                <c:pt idx="60">
                  <c:v>42.66950656765033</c:v>
                </c:pt>
                <c:pt idx="61">
                  <c:v>42.47886359025879</c:v>
                </c:pt>
                <c:pt idx="62">
                  <c:v>42.600093679683937</c:v>
                </c:pt>
                <c:pt idx="63">
                  <c:v>42.482282948025507</c:v>
                </c:pt>
                <c:pt idx="64">
                  <c:v>42.803913060320781</c:v>
                </c:pt>
                <c:pt idx="65">
                  <c:v>42.952214246951719</c:v>
                </c:pt>
                <c:pt idx="66">
                  <c:v>42.945228931921449</c:v>
                </c:pt>
                <c:pt idx="67">
                  <c:v>43.333736549667151</c:v>
                </c:pt>
                <c:pt idx="68">
                  <c:v>43.217474109142579</c:v>
                </c:pt>
                <c:pt idx="69">
                  <c:v>43.45748080851854</c:v>
                </c:pt>
                <c:pt idx="70">
                  <c:v>43.487123411980811</c:v>
                </c:pt>
                <c:pt idx="71">
                  <c:v>43.375039503048356</c:v>
                </c:pt>
                <c:pt idx="72">
                  <c:v>43.552668159752891</c:v>
                </c:pt>
                <c:pt idx="73">
                  <c:v>43.790051823799089</c:v>
                </c:pt>
                <c:pt idx="74">
                  <c:v>43.638654032016987</c:v>
                </c:pt>
                <c:pt idx="75">
                  <c:v>43.450339483625726</c:v>
                </c:pt>
                <c:pt idx="76">
                  <c:v>43.416776817167587</c:v>
                </c:pt>
                <c:pt idx="77">
                  <c:v>43.581268123015882</c:v>
                </c:pt>
                <c:pt idx="78">
                  <c:v>43.935124665305949</c:v>
                </c:pt>
                <c:pt idx="79">
                  <c:v>44.032608090736694</c:v>
                </c:pt>
                <c:pt idx="80">
                  <c:v>44.024034107542349</c:v>
                </c:pt>
                <c:pt idx="81">
                  <c:v>42.981410447736721</c:v>
                </c:pt>
                <c:pt idx="82">
                  <c:v>42.009735191820802</c:v>
                </c:pt>
                <c:pt idx="83">
                  <c:v>42.008863224834947</c:v>
                </c:pt>
                <c:pt idx="84">
                  <c:v>42.055374934117353</c:v>
                </c:pt>
                <c:pt idx="85">
                  <c:v>42.171606831726024</c:v>
                </c:pt>
                <c:pt idx="86">
                  <c:v>42.742629526432147</c:v>
                </c:pt>
                <c:pt idx="87">
                  <c:v>42.45889981030831</c:v>
                </c:pt>
                <c:pt idx="88">
                  <c:v>42.586220504873609</c:v>
                </c:pt>
                <c:pt idx="89">
                  <c:v>42.752185901514359</c:v>
                </c:pt>
                <c:pt idx="90">
                  <c:v>42.587924243815237</c:v>
                </c:pt>
                <c:pt idx="91">
                  <c:v>43.019428510595013</c:v>
                </c:pt>
                <c:pt idx="92">
                  <c:v>43.098574523330555</c:v>
                </c:pt>
                <c:pt idx="93">
                  <c:v>43.278234758365059</c:v>
                </c:pt>
                <c:pt idx="94">
                  <c:v>43.209081159724775</c:v>
                </c:pt>
                <c:pt idx="95">
                  <c:v>43.224881463974974</c:v>
                </c:pt>
                <c:pt idx="96">
                  <c:v>43.449679514835637</c:v>
                </c:pt>
                <c:pt idx="97">
                  <c:v>43.35504692095374</c:v>
                </c:pt>
                <c:pt idx="98">
                  <c:v>43.542627789001067</c:v>
                </c:pt>
                <c:pt idx="99">
                  <c:v>43.513267395843883</c:v>
                </c:pt>
                <c:pt idx="100">
                  <c:v>43.590339094878459</c:v>
                </c:pt>
                <c:pt idx="101">
                  <c:v>43.716187623446402</c:v>
                </c:pt>
                <c:pt idx="102">
                  <c:v>43.820008739827912</c:v>
                </c:pt>
                <c:pt idx="103">
                  <c:v>43.830813319036281</c:v>
                </c:pt>
                <c:pt idx="104">
                  <c:v>43.790620885982648</c:v>
                </c:pt>
                <c:pt idx="105">
                  <c:v>43.713396671566692</c:v>
                </c:pt>
                <c:pt idx="106">
                  <c:v>43.713396671566692</c:v>
                </c:pt>
                <c:pt idx="107">
                  <c:v>43.593134544850109</c:v>
                </c:pt>
                <c:pt idx="108">
                  <c:v>43.558915472533627</c:v>
                </c:pt>
                <c:pt idx="109">
                  <c:v>43.442487844028918</c:v>
                </c:pt>
                <c:pt idx="110">
                  <c:v>43.510993807590104</c:v>
                </c:pt>
                <c:pt idx="111">
                  <c:v>43.350715170343094</c:v>
                </c:pt>
                <c:pt idx="112">
                  <c:v>43.39097660550447</c:v>
                </c:pt>
                <c:pt idx="113">
                  <c:v>43.683695872667677</c:v>
                </c:pt>
                <c:pt idx="114">
                  <c:v>43.614227864673829</c:v>
                </c:pt>
                <c:pt idx="115">
                  <c:v>44.048266186899518</c:v>
                </c:pt>
                <c:pt idx="116">
                  <c:v>44.631501377344023</c:v>
                </c:pt>
                <c:pt idx="117">
                  <c:v>44.62867650429137</c:v>
                </c:pt>
                <c:pt idx="118">
                  <c:v>45.052968197628701</c:v>
                </c:pt>
                <c:pt idx="119">
                  <c:v>45.305562566153583</c:v>
                </c:pt>
                <c:pt idx="120">
                  <c:v>45.361149913797931</c:v>
                </c:pt>
                <c:pt idx="121">
                  <c:v>45.517346364063783</c:v>
                </c:pt>
                <c:pt idx="122">
                  <c:v>45.315976960092215</c:v>
                </c:pt>
                <c:pt idx="123">
                  <c:v>45.593511567041645</c:v>
                </c:pt>
                <c:pt idx="124">
                  <c:v>45.701673500921324</c:v>
                </c:pt>
                <c:pt idx="125">
                  <c:v>46.01823631465777</c:v>
                </c:pt>
                <c:pt idx="126">
                  <c:v>46.31658966940401</c:v>
                </c:pt>
                <c:pt idx="127">
                  <c:v>46.266967471224113</c:v>
                </c:pt>
                <c:pt idx="128">
                  <c:v>46.287997276994503</c:v>
                </c:pt>
                <c:pt idx="129">
                  <c:v>46.21169595993161</c:v>
                </c:pt>
                <c:pt idx="130">
                  <c:v>45.842188755918045</c:v>
                </c:pt>
                <c:pt idx="131">
                  <c:v>45.572290832781292</c:v>
                </c:pt>
                <c:pt idx="132">
                  <c:v>45.396383011793851</c:v>
                </c:pt>
                <c:pt idx="133">
                  <c:v>44.913027673331378</c:v>
                </c:pt>
                <c:pt idx="134">
                  <c:v>44.979430552208974</c:v>
                </c:pt>
                <c:pt idx="135">
                  <c:v>45.094881940714053</c:v>
                </c:pt>
                <c:pt idx="136">
                  <c:v>44.918900730828604</c:v>
                </c:pt>
                <c:pt idx="137">
                  <c:v>45.284356130524756</c:v>
                </c:pt>
                <c:pt idx="138">
                  <c:v>45.25088888022961</c:v>
                </c:pt>
                <c:pt idx="139">
                  <c:v>44.72939117968437</c:v>
                </c:pt>
                <c:pt idx="140">
                  <c:v>44.97198672032836</c:v>
                </c:pt>
                <c:pt idx="141">
                  <c:v>44.895029009404134</c:v>
                </c:pt>
                <c:pt idx="142">
                  <c:v>44.614782774010045</c:v>
                </c:pt>
                <c:pt idx="143">
                  <c:v>44.629932104419261</c:v>
                </c:pt>
                <c:pt idx="144">
                  <c:v>44.087567153123111</c:v>
                </c:pt>
                <c:pt idx="145">
                  <c:v>43.805471066333993</c:v>
                </c:pt>
                <c:pt idx="146">
                  <c:v>44.171268123975985</c:v>
                </c:pt>
                <c:pt idx="147">
                  <c:v>44.2103947820031</c:v>
                </c:pt>
                <c:pt idx="148">
                  <c:v>44.344079507084707</c:v>
                </c:pt>
                <c:pt idx="149">
                  <c:v>44.372010410530933</c:v>
                </c:pt>
                <c:pt idx="150">
                  <c:v>44.332930717253582</c:v>
                </c:pt>
                <c:pt idx="151">
                  <c:v>44.475225429100689</c:v>
                </c:pt>
                <c:pt idx="152">
                  <c:v>44.774585753137572</c:v>
                </c:pt>
                <c:pt idx="153">
                  <c:v>45.045098544826793</c:v>
                </c:pt>
                <c:pt idx="154">
                  <c:v>44.64050110722831</c:v>
                </c:pt>
                <c:pt idx="155">
                  <c:v>44.877835438057559</c:v>
                </c:pt>
                <c:pt idx="156">
                  <c:v>44.568079247303601</c:v>
                </c:pt>
                <c:pt idx="157">
                  <c:v>43.824941200556673</c:v>
                </c:pt>
                <c:pt idx="158">
                  <c:v>43.824941200556673</c:v>
                </c:pt>
                <c:pt idx="159">
                  <c:v>44.416745866690512</c:v>
                </c:pt>
                <c:pt idx="160">
                  <c:v>44.632297487540328</c:v>
                </c:pt>
                <c:pt idx="161">
                  <c:v>44.56027875379943</c:v>
                </c:pt>
                <c:pt idx="162">
                  <c:v>45.025353567417092</c:v>
                </c:pt>
                <c:pt idx="163">
                  <c:v>44.955897225194683</c:v>
                </c:pt>
                <c:pt idx="164">
                  <c:v>44.78810036442475</c:v>
                </c:pt>
                <c:pt idx="165">
                  <c:v>44.89242579315345</c:v>
                </c:pt>
                <c:pt idx="166">
                  <c:v>44.691406169798164</c:v>
                </c:pt>
                <c:pt idx="167">
                  <c:v>45.515614892041143</c:v>
                </c:pt>
                <c:pt idx="168">
                  <c:v>45.983954371250235</c:v>
                </c:pt>
                <c:pt idx="169">
                  <c:v>46.112894299169753</c:v>
                </c:pt>
                <c:pt idx="170">
                  <c:v>46.230051142398203</c:v>
                </c:pt>
                <c:pt idx="171">
                  <c:v>45.219975078462959</c:v>
                </c:pt>
                <c:pt idx="172">
                  <c:v>45.064030530562242</c:v>
                </c:pt>
                <c:pt idx="173">
                  <c:v>45.664872103144475</c:v>
                </c:pt>
                <c:pt idx="174">
                  <c:v>45.955006326808956</c:v>
                </c:pt>
                <c:pt idx="175">
                  <c:v>46.601146160834602</c:v>
                </c:pt>
                <c:pt idx="176">
                  <c:v>46.901410217001441</c:v>
                </c:pt>
                <c:pt idx="177">
                  <c:v>46.682151700396695</c:v>
                </c:pt>
                <c:pt idx="178">
                  <c:v>47.25286549626562</c:v>
                </c:pt>
                <c:pt idx="179">
                  <c:v>47.250158546613214</c:v>
                </c:pt>
                <c:pt idx="180">
                  <c:v>47.479382279030013</c:v>
                </c:pt>
                <c:pt idx="181">
                  <c:v>47.953433975219461</c:v>
                </c:pt>
                <c:pt idx="182">
                  <c:v>48.714682242280411</c:v>
                </c:pt>
                <c:pt idx="183">
                  <c:v>49.257178633632712</c:v>
                </c:pt>
                <c:pt idx="184">
                  <c:v>49.416750623782001</c:v>
                </c:pt>
                <c:pt idx="185">
                  <c:v>49.674866797753431</c:v>
                </c:pt>
                <c:pt idx="186">
                  <c:v>49.443216967797909</c:v>
                </c:pt>
                <c:pt idx="187">
                  <c:v>49.996331941304128</c:v>
                </c:pt>
                <c:pt idx="188">
                  <c:v>50.14830209803025</c:v>
                </c:pt>
                <c:pt idx="189">
                  <c:v>50.096749931747702</c:v>
                </c:pt>
                <c:pt idx="190">
                  <c:v>49.836042576867655</c:v>
                </c:pt>
                <c:pt idx="191">
                  <c:v>49.304662179090506</c:v>
                </c:pt>
                <c:pt idx="192">
                  <c:v>49.059797906572271</c:v>
                </c:pt>
                <c:pt idx="193">
                  <c:v>48.971334724403349</c:v>
                </c:pt>
                <c:pt idx="194">
                  <c:v>48.99056052902997</c:v>
                </c:pt>
                <c:pt idx="195">
                  <c:v>48.940535895507104</c:v>
                </c:pt>
                <c:pt idx="196">
                  <c:v>48.802306409637481</c:v>
                </c:pt>
                <c:pt idx="197">
                  <c:v>48.757773763009226</c:v>
                </c:pt>
                <c:pt idx="198">
                  <c:v>48.7402687528716</c:v>
                </c:pt>
                <c:pt idx="199">
                  <c:v>48.743322076346217</c:v>
                </c:pt>
                <c:pt idx="200">
                  <c:v>48.844727341719448</c:v>
                </c:pt>
                <c:pt idx="201">
                  <c:v>48.716353450604636</c:v>
                </c:pt>
                <c:pt idx="202">
                  <c:v>48.485875285552304</c:v>
                </c:pt>
                <c:pt idx="203">
                  <c:v>48.377044711885866</c:v>
                </c:pt>
                <c:pt idx="204">
                  <c:v>48.3095727894015</c:v>
                </c:pt>
                <c:pt idx="205">
                  <c:v>48.354214411909858</c:v>
                </c:pt>
                <c:pt idx="206">
                  <c:v>48.574240835259147</c:v>
                </c:pt>
                <c:pt idx="207">
                  <c:v>48.862633403508653</c:v>
                </c:pt>
                <c:pt idx="208">
                  <c:v>49.248916314430588</c:v>
                </c:pt>
                <c:pt idx="209">
                  <c:v>50.814170055347631</c:v>
                </c:pt>
                <c:pt idx="210">
                  <c:v>50.814170055347631</c:v>
                </c:pt>
                <c:pt idx="211">
                  <c:v>50.325680411392383</c:v>
                </c:pt>
                <c:pt idx="212">
                  <c:v>50.652660621537954</c:v>
                </c:pt>
                <c:pt idx="213">
                  <c:v>50.648726768768071</c:v>
                </c:pt>
                <c:pt idx="214">
                  <c:v>50.619933916343896</c:v>
                </c:pt>
                <c:pt idx="215">
                  <c:v>51.295815905697879</c:v>
                </c:pt>
                <c:pt idx="216">
                  <c:v>51.136169403516107</c:v>
                </c:pt>
                <c:pt idx="217">
                  <c:v>51.583807937626659</c:v>
                </c:pt>
                <c:pt idx="218">
                  <c:v>51.999078107732345</c:v>
                </c:pt>
                <c:pt idx="219">
                  <c:v>52.313316173759404</c:v>
                </c:pt>
                <c:pt idx="220">
                  <c:v>53.634169581084606</c:v>
                </c:pt>
                <c:pt idx="221">
                  <c:v>54.478829937046889</c:v>
                </c:pt>
                <c:pt idx="222">
                  <c:v>55.20549330401888</c:v>
                </c:pt>
                <c:pt idx="223">
                  <c:v>56.051310982709524</c:v>
                </c:pt>
                <c:pt idx="224">
                  <c:v>56.294116593686212</c:v>
                </c:pt>
                <c:pt idx="225">
                  <c:v>56.663247627040462</c:v>
                </c:pt>
                <c:pt idx="226">
                  <c:v>56.693405027141658</c:v>
                </c:pt>
                <c:pt idx="227">
                  <c:v>57.065831057195098</c:v>
                </c:pt>
                <c:pt idx="228">
                  <c:v>57.446481349305571</c:v>
                </c:pt>
                <c:pt idx="229">
                  <c:v>58.055141186840594</c:v>
                </c:pt>
                <c:pt idx="230">
                  <c:v>58.409859559320978</c:v>
                </c:pt>
                <c:pt idx="231">
                  <c:v>58.681124195891009</c:v>
                </c:pt>
                <c:pt idx="232">
                  <c:v>58.703287821219021</c:v>
                </c:pt>
                <c:pt idx="233">
                  <c:v>58.771868430763149</c:v>
                </c:pt>
                <c:pt idx="234">
                  <c:v>58.545386347931689</c:v>
                </c:pt>
                <c:pt idx="235">
                  <c:v>57.563983269879472</c:v>
                </c:pt>
                <c:pt idx="236">
                  <c:v>56.594313438729436</c:v>
                </c:pt>
                <c:pt idx="237">
                  <c:v>55.13402051860848</c:v>
                </c:pt>
                <c:pt idx="238">
                  <c:v>55.236747067870141</c:v>
                </c:pt>
                <c:pt idx="239">
                  <c:v>55.717389155796731</c:v>
                </c:pt>
                <c:pt idx="240">
                  <c:v>56.045518760394799</c:v>
                </c:pt>
                <c:pt idx="241">
                  <c:v>55.860351617802259</c:v>
                </c:pt>
                <c:pt idx="242">
                  <c:v>55.780110691276469</c:v>
                </c:pt>
                <c:pt idx="243">
                  <c:v>55.411943990266138</c:v>
                </c:pt>
                <c:pt idx="244">
                  <c:v>55.483528791228522</c:v>
                </c:pt>
                <c:pt idx="245">
                  <c:v>55.690537335302608</c:v>
                </c:pt>
                <c:pt idx="246">
                  <c:v>56.207411167540521</c:v>
                </c:pt>
                <c:pt idx="247">
                  <c:v>57.200754166637658</c:v>
                </c:pt>
                <c:pt idx="248">
                  <c:v>58.066592653318615</c:v>
                </c:pt>
                <c:pt idx="249">
                  <c:v>58.701603100816719</c:v>
                </c:pt>
                <c:pt idx="250">
                  <c:v>58.620544915430891</c:v>
                </c:pt>
                <c:pt idx="251">
                  <c:v>58.036207237776807</c:v>
                </c:pt>
                <c:pt idx="252">
                  <c:v>57.398121286269706</c:v>
                </c:pt>
                <c:pt idx="253">
                  <c:v>57.797496354362146</c:v>
                </c:pt>
                <c:pt idx="254">
                  <c:v>57.266891538012615</c:v>
                </c:pt>
                <c:pt idx="255">
                  <c:v>58.04996963806822</c:v>
                </c:pt>
                <c:pt idx="256">
                  <c:v>58.17597527124942</c:v>
                </c:pt>
                <c:pt idx="257">
                  <c:v>57.73101147561885</c:v>
                </c:pt>
                <c:pt idx="258">
                  <c:v>58.288279890785567</c:v>
                </c:pt>
                <c:pt idx="259">
                  <c:v>57.866039570577641</c:v>
                </c:pt>
                <c:pt idx="260">
                  <c:v>57.880015020619304</c:v>
                </c:pt>
                <c:pt idx="261">
                  <c:v>59.75747881242485</c:v>
                </c:pt>
                <c:pt idx="262">
                  <c:v>59.75747881242485</c:v>
                </c:pt>
                <c:pt idx="263">
                  <c:v>59.269962008952938</c:v>
                </c:pt>
                <c:pt idx="264">
                  <c:v>59.319381927864647</c:v>
                </c:pt>
                <c:pt idx="265">
                  <c:v>59.426707162882842</c:v>
                </c:pt>
                <c:pt idx="266">
                  <c:v>60.099568429537378</c:v>
                </c:pt>
                <c:pt idx="267">
                  <c:v>60.131880578994085</c:v>
                </c:pt>
                <c:pt idx="268">
                  <c:v>60.502281420507472</c:v>
                </c:pt>
                <c:pt idx="269">
                  <c:v>60.692365776109533</c:v>
                </c:pt>
                <c:pt idx="270">
                  <c:v>60.442533768164608</c:v>
                </c:pt>
                <c:pt idx="271">
                  <c:v>61.178302493184532</c:v>
                </c:pt>
                <c:pt idx="272">
                  <c:v>60.902266311921956</c:v>
                </c:pt>
                <c:pt idx="273">
                  <c:v>60.869485870028058</c:v>
                </c:pt>
                <c:pt idx="274">
                  <c:v>61.071829546280462</c:v>
                </c:pt>
                <c:pt idx="275">
                  <c:v>60.483940156764888</c:v>
                </c:pt>
                <c:pt idx="276">
                  <c:v>61.300498774428192</c:v>
                </c:pt>
                <c:pt idx="277">
                  <c:v>62.483962500661882</c:v>
                </c:pt>
                <c:pt idx="278">
                  <c:v>62.549442806552925</c:v>
                </c:pt>
                <c:pt idx="279">
                  <c:v>63.593085249406329</c:v>
                </c:pt>
                <c:pt idx="280">
                  <c:v>65.807563106246874</c:v>
                </c:pt>
                <c:pt idx="281">
                  <c:v>65.912566452246821</c:v>
                </c:pt>
                <c:pt idx="282">
                  <c:v>66.985792590358614</c:v>
                </c:pt>
                <c:pt idx="283">
                  <c:v>67.233810086007992</c:v>
                </c:pt>
                <c:pt idx="284">
                  <c:v>66.644713488640221</c:v>
                </c:pt>
                <c:pt idx="285">
                  <c:v>66.919647647056507</c:v>
                </c:pt>
                <c:pt idx="286">
                  <c:v>66.69197786939317</c:v>
                </c:pt>
                <c:pt idx="287">
                  <c:v>66.800201877014587</c:v>
                </c:pt>
                <c:pt idx="288">
                  <c:v>67.086865929121686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Longdata!$F$163:$F$475</c:f>
              <c:numCache>
                <c:formatCode>#,##0.00</c:formatCode>
                <c:ptCount val="313"/>
                <c:pt idx="0">
                  <c:v>18.37565756816403</c:v>
                </c:pt>
                <c:pt idx="1">
                  <c:v>18.37565756816403</c:v>
                </c:pt>
                <c:pt idx="2">
                  <c:v>18.054745116445876</c:v>
                </c:pt>
                <c:pt idx="3">
                  <c:v>17.932580774487878</c:v>
                </c:pt>
                <c:pt idx="4">
                  <c:v>17.874854222551544</c:v>
                </c:pt>
                <c:pt idx="5">
                  <c:v>17.58904395622918</c:v>
                </c:pt>
                <c:pt idx="6">
                  <c:v>17.649222043084194</c:v>
                </c:pt>
                <c:pt idx="7">
                  <c:v>17.640611902996273</c:v>
                </c:pt>
                <c:pt idx="8">
                  <c:v>17.566697916106641</c:v>
                </c:pt>
                <c:pt idx="9">
                  <c:v>17.539228081917532</c:v>
                </c:pt>
                <c:pt idx="10">
                  <c:v>17.468595740798364</c:v>
                </c:pt>
                <c:pt idx="11">
                  <c:v>17.453501341028414</c:v>
                </c:pt>
                <c:pt idx="12">
                  <c:v>17.512097332355193</c:v>
                </c:pt>
                <c:pt idx="13">
                  <c:v>17.677254312170081</c:v>
                </c:pt>
                <c:pt idx="14">
                  <c:v>17.776450051016994</c:v>
                </c:pt>
                <c:pt idx="15">
                  <c:v>17.90056403598911</c:v>
                </c:pt>
                <c:pt idx="16">
                  <c:v>17.984260336023365</c:v>
                </c:pt>
                <c:pt idx="17">
                  <c:v>17.904588569816035</c:v>
                </c:pt>
                <c:pt idx="18">
                  <c:v>17.851827928834879</c:v>
                </c:pt>
                <c:pt idx="19">
                  <c:v>18.015699423450162</c:v>
                </c:pt>
                <c:pt idx="20">
                  <c:v>18.014809838176983</c:v>
                </c:pt>
                <c:pt idx="21">
                  <c:v>17.998493134275687</c:v>
                </c:pt>
                <c:pt idx="22">
                  <c:v>17.956819648873079</c:v>
                </c:pt>
                <c:pt idx="23">
                  <c:v>17.964589826013579</c:v>
                </c:pt>
                <c:pt idx="24">
                  <c:v>17.936274763004519</c:v>
                </c:pt>
                <c:pt idx="25">
                  <c:v>18.045765283671869</c:v>
                </c:pt>
                <c:pt idx="26">
                  <c:v>18.05756487439492</c:v>
                </c:pt>
                <c:pt idx="27">
                  <c:v>17.93016674332679</c:v>
                </c:pt>
                <c:pt idx="28">
                  <c:v>17.948159446950399</c:v>
                </c:pt>
                <c:pt idx="29">
                  <c:v>17.789320372386101</c:v>
                </c:pt>
                <c:pt idx="30">
                  <c:v>18.014208908980706</c:v>
                </c:pt>
                <c:pt idx="31">
                  <c:v>17.784201284013761</c:v>
                </c:pt>
                <c:pt idx="32">
                  <c:v>17.727667400644059</c:v>
                </c:pt>
                <c:pt idx="33">
                  <c:v>17.680683234055365</c:v>
                </c:pt>
                <c:pt idx="34">
                  <c:v>17.784179402590073</c:v>
                </c:pt>
                <c:pt idx="35">
                  <c:v>17.796351162804534</c:v>
                </c:pt>
                <c:pt idx="36">
                  <c:v>17.719992368571365</c:v>
                </c:pt>
                <c:pt idx="37">
                  <c:v>17.670794016126745</c:v>
                </c:pt>
                <c:pt idx="38">
                  <c:v>17.547304532477892</c:v>
                </c:pt>
                <c:pt idx="39">
                  <c:v>17.614760370751203</c:v>
                </c:pt>
                <c:pt idx="40">
                  <c:v>17.654162390041087</c:v>
                </c:pt>
                <c:pt idx="41">
                  <c:v>17.517818039315578</c:v>
                </c:pt>
                <c:pt idx="42">
                  <c:v>17.295177553696369</c:v>
                </c:pt>
                <c:pt idx="43">
                  <c:v>17.009173531980764</c:v>
                </c:pt>
                <c:pt idx="44">
                  <c:v>16.603928593201609</c:v>
                </c:pt>
                <c:pt idx="45">
                  <c:v>16.514473061111474</c:v>
                </c:pt>
                <c:pt idx="46">
                  <c:v>16.419408646897093</c:v>
                </c:pt>
                <c:pt idx="47">
                  <c:v>16.35121248083124</c:v>
                </c:pt>
                <c:pt idx="48">
                  <c:v>17.132397519656042</c:v>
                </c:pt>
                <c:pt idx="49">
                  <c:v>17.136525452478683</c:v>
                </c:pt>
                <c:pt idx="50">
                  <c:v>17.300949946644391</c:v>
                </c:pt>
                <c:pt idx="51">
                  <c:v>17.484734250082909</c:v>
                </c:pt>
                <c:pt idx="52">
                  <c:v>17.033052468871901</c:v>
                </c:pt>
                <c:pt idx="53">
                  <c:v>17.033052468871901</c:v>
                </c:pt>
                <c:pt idx="54">
                  <c:v>16.973893731475616</c:v>
                </c:pt>
                <c:pt idx="55">
                  <c:v>16.96952738624865</c:v>
                </c:pt>
                <c:pt idx="56">
                  <c:v>16.973553114301829</c:v>
                </c:pt>
                <c:pt idx="57">
                  <c:v>16.938552869628065</c:v>
                </c:pt>
                <c:pt idx="58">
                  <c:v>16.907996385455395</c:v>
                </c:pt>
                <c:pt idx="59">
                  <c:v>16.934102128143735</c:v>
                </c:pt>
                <c:pt idx="60">
                  <c:v>16.918442708490762</c:v>
                </c:pt>
                <c:pt idx="61">
                  <c:v>17.099237584977171</c:v>
                </c:pt>
                <c:pt idx="62">
                  <c:v>17.213102883248627</c:v>
                </c:pt>
                <c:pt idx="63">
                  <c:v>17.387452181834234</c:v>
                </c:pt>
                <c:pt idx="64">
                  <c:v>17.516832239613436</c:v>
                </c:pt>
                <c:pt idx="65">
                  <c:v>17.457779799122214</c:v>
                </c:pt>
                <c:pt idx="66">
                  <c:v>17.538733504129254</c:v>
                </c:pt>
                <c:pt idx="67">
                  <c:v>17.559120845114467</c:v>
                </c:pt>
                <c:pt idx="68">
                  <c:v>17.617035240708532</c:v>
                </c:pt>
                <c:pt idx="69">
                  <c:v>17.733431118639828</c:v>
                </c:pt>
                <c:pt idx="70">
                  <c:v>18.059798182456515</c:v>
                </c:pt>
                <c:pt idx="71">
                  <c:v>17.885874778152282</c:v>
                </c:pt>
                <c:pt idx="72">
                  <c:v>17.819989818213209</c:v>
                </c:pt>
                <c:pt idx="73">
                  <c:v>17.787924932226133</c:v>
                </c:pt>
                <c:pt idx="74">
                  <c:v>17.518804203748108</c:v>
                </c:pt>
                <c:pt idx="75">
                  <c:v>17.58445902532219</c:v>
                </c:pt>
                <c:pt idx="76">
                  <c:v>17.606355272440524</c:v>
                </c:pt>
                <c:pt idx="77">
                  <c:v>17.717000554913518</c:v>
                </c:pt>
                <c:pt idx="78">
                  <c:v>17.907816501600522</c:v>
                </c:pt>
                <c:pt idx="79">
                  <c:v>17.800429996803171</c:v>
                </c:pt>
                <c:pt idx="80">
                  <c:v>17.695063954068726</c:v>
                </c:pt>
                <c:pt idx="81">
                  <c:v>17.350600892934544</c:v>
                </c:pt>
                <c:pt idx="82">
                  <c:v>16.933724359619148</c:v>
                </c:pt>
                <c:pt idx="83">
                  <c:v>17.253290189369576</c:v>
                </c:pt>
                <c:pt idx="84">
                  <c:v>17.446679468034681</c:v>
                </c:pt>
                <c:pt idx="85">
                  <c:v>17.509497838653697</c:v>
                </c:pt>
                <c:pt idx="86">
                  <c:v>17.26924907444867</c:v>
                </c:pt>
                <c:pt idx="87">
                  <c:v>17.185255392147962</c:v>
                </c:pt>
                <c:pt idx="88">
                  <c:v>17.192606854299122</c:v>
                </c:pt>
                <c:pt idx="89">
                  <c:v>17.246501431160461</c:v>
                </c:pt>
                <c:pt idx="90">
                  <c:v>17.425583569668383</c:v>
                </c:pt>
                <c:pt idx="91">
                  <c:v>17.368290586392927</c:v>
                </c:pt>
                <c:pt idx="92">
                  <c:v>17.285709066330242</c:v>
                </c:pt>
                <c:pt idx="93">
                  <c:v>16.972339590099459</c:v>
                </c:pt>
                <c:pt idx="94">
                  <c:v>16.954732134246072</c:v>
                </c:pt>
                <c:pt idx="95">
                  <c:v>16.989174387568013</c:v>
                </c:pt>
                <c:pt idx="96">
                  <c:v>17.003257260131473</c:v>
                </c:pt>
                <c:pt idx="97">
                  <c:v>17.240797253091984</c:v>
                </c:pt>
                <c:pt idx="98">
                  <c:v>17.293147363229732</c:v>
                </c:pt>
                <c:pt idx="99">
                  <c:v>17.423195654021541</c:v>
                </c:pt>
                <c:pt idx="100">
                  <c:v>17.575126941411408</c:v>
                </c:pt>
                <c:pt idx="101">
                  <c:v>17.671758324263756</c:v>
                </c:pt>
                <c:pt idx="102">
                  <c:v>17.935869115405726</c:v>
                </c:pt>
                <c:pt idx="103">
                  <c:v>17.99277501264865</c:v>
                </c:pt>
                <c:pt idx="104">
                  <c:v>17.988613928547174</c:v>
                </c:pt>
                <c:pt idx="105">
                  <c:v>17.958070752903417</c:v>
                </c:pt>
                <c:pt idx="106">
                  <c:v>17.958070752903417</c:v>
                </c:pt>
                <c:pt idx="107">
                  <c:v>17.809728572232469</c:v>
                </c:pt>
                <c:pt idx="108">
                  <c:v>17.837094351709879</c:v>
                </c:pt>
                <c:pt idx="109">
                  <c:v>17.897544285425479</c:v>
                </c:pt>
                <c:pt idx="110">
                  <c:v>17.858506971607337</c:v>
                </c:pt>
                <c:pt idx="111">
                  <c:v>17.961514520431415</c:v>
                </c:pt>
                <c:pt idx="112">
                  <c:v>17.979017099981547</c:v>
                </c:pt>
                <c:pt idx="113">
                  <c:v>17.989812978795715</c:v>
                </c:pt>
                <c:pt idx="114">
                  <c:v>18.045121019839605</c:v>
                </c:pt>
                <c:pt idx="115">
                  <c:v>18.050766333218878</c:v>
                </c:pt>
                <c:pt idx="116">
                  <c:v>18.175272348277012</c:v>
                </c:pt>
                <c:pt idx="117">
                  <c:v>18.240662495032865</c:v>
                </c:pt>
                <c:pt idx="118">
                  <c:v>18.412696414202642</c:v>
                </c:pt>
                <c:pt idx="119">
                  <c:v>18.737164162671455</c:v>
                </c:pt>
                <c:pt idx="120">
                  <c:v>18.819822485489343</c:v>
                </c:pt>
                <c:pt idx="121">
                  <c:v>18.815684553878992</c:v>
                </c:pt>
                <c:pt idx="122">
                  <c:v>18.790258810010798</c:v>
                </c:pt>
                <c:pt idx="123">
                  <c:v>18.896719339416411</c:v>
                </c:pt>
                <c:pt idx="124">
                  <c:v>19.127604791798205</c:v>
                </c:pt>
                <c:pt idx="125">
                  <c:v>19.23741284381645</c:v>
                </c:pt>
                <c:pt idx="126">
                  <c:v>19.340027635295101</c:v>
                </c:pt>
                <c:pt idx="127">
                  <c:v>19.374509403999809</c:v>
                </c:pt>
                <c:pt idx="128">
                  <c:v>19.439441097058491</c:v>
                </c:pt>
                <c:pt idx="129">
                  <c:v>19.56245601441854</c:v>
                </c:pt>
                <c:pt idx="130">
                  <c:v>19.616117206057993</c:v>
                </c:pt>
                <c:pt idx="131">
                  <c:v>19.255577763483842</c:v>
                </c:pt>
                <c:pt idx="132">
                  <c:v>18.771014655780537</c:v>
                </c:pt>
                <c:pt idx="133">
                  <c:v>18.284084358064742</c:v>
                </c:pt>
                <c:pt idx="134">
                  <c:v>17.689049741278311</c:v>
                </c:pt>
                <c:pt idx="135">
                  <c:v>17.45361315025519</c:v>
                </c:pt>
                <c:pt idx="136">
                  <c:v>17.426284120392893</c:v>
                </c:pt>
                <c:pt idx="137">
                  <c:v>17.693335739520268</c:v>
                </c:pt>
                <c:pt idx="138">
                  <c:v>17.88961947461037</c:v>
                </c:pt>
                <c:pt idx="139">
                  <c:v>17.859137224828679</c:v>
                </c:pt>
                <c:pt idx="140">
                  <c:v>17.984879030416465</c:v>
                </c:pt>
                <c:pt idx="141">
                  <c:v>17.943190921146165</c:v>
                </c:pt>
                <c:pt idx="142">
                  <c:v>17.811254221655325</c:v>
                </c:pt>
                <c:pt idx="143">
                  <c:v>17.825212533655701</c:v>
                </c:pt>
                <c:pt idx="144">
                  <c:v>17.731765559460133</c:v>
                </c:pt>
                <c:pt idx="145">
                  <c:v>17.705560174100452</c:v>
                </c:pt>
                <c:pt idx="146">
                  <c:v>17.83649219704597</c:v>
                </c:pt>
                <c:pt idx="147">
                  <c:v>17.855820984853569</c:v>
                </c:pt>
                <c:pt idx="148">
                  <c:v>17.756071919275136</c:v>
                </c:pt>
                <c:pt idx="149">
                  <c:v>17.498970052375586</c:v>
                </c:pt>
                <c:pt idx="150">
                  <c:v>17.44630579080172</c:v>
                </c:pt>
                <c:pt idx="151">
                  <c:v>17.164724131844423</c:v>
                </c:pt>
                <c:pt idx="152">
                  <c:v>17.212705169047272</c:v>
                </c:pt>
                <c:pt idx="153">
                  <c:v>17.330440076752438</c:v>
                </c:pt>
                <c:pt idx="154">
                  <c:v>17.294685123721493</c:v>
                </c:pt>
                <c:pt idx="155">
                  <c:v>17.642186809332777</c:v>
                </c:pt>
                <c:pt idx="156">
                  <c:v>17.7523555720262</c:v>
                </c:pt>
                <c:pt idx="157">
                  <c:v>17.47297067672201</c:v>
                </c:pt>
                <c:pt idx="158">
                  <c:v>17.47297067672201</c:v>
                </c:pt>
                <c:pt idx="159">
                  <c:v>17.552239097885955</c:v>
                </c:pt>
                <c:pt idx="160">
                  <c:v>17.597337659086584</c:v>
                </c:pt>
                <c:pt idx="161">
                  <c:v>17.56910792214579</c:v>
                </c:pt>
                <c:pt idx="162">
                  <c:v>17.635047548979042</c:v>
                </c:pt>
                <c:pt idx="163">
                  <c:v>17.686711163886169</c:v>
                </c:pt>
                <c:pt idx="164">
                  <c:v>17.680090797724723</c:v>
                </c:pt>
                <c:pt idx="165">
                  <c:v>17.801036690046242</c:v>
                </c:pt>
                <c:pt idx="166">
                  <c:v>17.87720750888781</c:v>
                </c:pt>
                <c:pt idx="167">
                  <c:v>17.853735416519218</c:v>
                </c:pt>
                <c:pt idx="168">
                  <c:v>17.914003594611632</c:v>
                </c:pt>
                <c:pt idx="169">
                  <c:v>17.901264210578621</c:v>
                </c:pt>
                <c:pt idx="170">
                  <c:v>17.864061946807073</c:v>
                </c:pt>
                <c:pt idx="171">
                  <c:v>18.082304608573931</c:v>
                </c:pt>
                <c:pt idx="172">
                  <c:v>18.112831672642251</c:v>
                </c:pt>
                <c:pt idx="173">
                  <c:v>18.26487870292263</c:v>
                </c:pt>
                <c:pt idx="174">
                  <c:v>18.55517489313549</c:v>
                </c:pt>
                <c:pt idx="175">
                  <c:v>18.536619998442337</c:v>
                </c:pt>
                <c:pt idx="176">
                  <c:v>18.771924134380509</c:v>
                </c:pt>
                <c:pt idx="177">
                  <c:v>18.848776882542005</c:v>
                </c:pt>
                <c:pt idx="178">
                  <c:v>19.113717943486272</c:v>
                </c:pt>
                <c:pt idx="179">
                  <c:v>19.28610820433757</c:v>
                </c:pt>
                <c:pt idx="180">
                  <c:v>19.456792479224145</c:v>
                </c:pt>
                <c:pt idx="181">
                  <c:v>19.870882506606197</c:v>
                </c:pt>
                <c:pt idx="182">
                  <c:v>20.513956201061912</c:v>
                </c:pt>
                <c:pt idx="183">
                  <c:v>20.676212035090781</c:v>
                </c:pt>
                <c:pt idx="184">
                  <c:v>20.737628350532905</c:v>
                </c:pt>
                <c:pt idx="185">
                  <c:v>20.530936151363431</c:v>
                </c:pt>
                <c:pt idx="186">
                  <c:v>20.151039403711316</c:v>
                </c:pt>
                <c:pt idx="187">
                  <c:v>19.745267657591121</c:v>
                </c:pt>
                <c:pt idx="188">
                  <c:v>19.859508553153798</c:v>
                </c:pt>
                <c:pt idx="189">
                  <c:v>19.949289424530448</c:v>
                </c:pt>
                <c:pt idx="190">
                  <c:v>20.02562569354107</c:v>
                </c:pt>
                <c:pt idx="191">
                  <c:v>19.950955374356852</c:v>
                </c:pt>
                <c:pt idx="192">
                  <c:v>19.783905751780573</c:v>
                </c:pt>
                <c:pt idx="193">
                  <c:v>19.809018839866635</c:v>
                </c:pt>
                <c:pt idx="194">
                  <c:v>19.906472235613979</c:v>
                </c:pt>
                <c:pt idx="195">
                  <c:v>19.979873913572945</c:v>
                </c:pt>
                <c:pt idx="196">
                  <c:v>20.223026851107715</c:v>
                </c:pt>
                <c:pt idx="197">
                  <c:v>20.293500822163921</c:v>
                </c:pt>
                <c:pt idx="198">
                  <c:v>20.300067697833999</c:v>
                </c:pt>
                <c:pt idx="199">
                  <c:v>20.55351286380597</c:v>
                </c:pt>
                <c:pt idx="200">
                  <c:v>20.546032893392375</c:v>
                </c:pt>
                <c:pt idx="201">
                  <c:v>20.301637977811875</c:v>
                </c:pt>
                <c:pt idx="202">
                  <c:v>20.197025138596814</c:v>
                </c:pt>
                <c:pt idx="203">
                  <c:v>20.269442687226491</c:v>
                </c:pt>
                <c:pt idx="204">
                  <c:v>20.482410285935757</c:v>
                </c:pt>
                <c:pt idx="205">
                  <c:v>20.864809097717149</c:v>
                </c:pt>
                <c:pt idx="206">
                  <c:v>21.335171150669087</c:v>
                </c:pt>
                <c:pt idx="207">
                  <c:v>21.570696335440132</c:v>
                </c:pt>
                <c:pt idx="208">
                  <c:v>21.863340759922604</c:v>
                </c:pt>
                <c:pt idx="209">
                  <c:v>22.316790260209391</c:v>
                </c:pt>
                <c:pt idx="210">
                  <c:v>22.316790260209391</c:v>
                </c:pt>
                <c:pt idx="211">
                  <c:v>22.460915891129069</c:v>
                </c:pt>
                <c:pt idx="212">
                  <c:v>22.570712025011343</c:v>
                </c:pt>
                <c:pt idx="213">
                  <c:v>22.669800848114395</c:v>
                </c:pt>
                <c:pt idx="214">
                  <c:v>23.078059067351756</c:v>
                </c:pt>
                <c:pt idx="215">
                  <c:v>23.391389845638908</c:v>
                </c:pt>
                <c:pt idx="216">
                  <c:v>23.510993460302206</c:v>
                </c:pt>
                <c:pt idx="217">
                  <c:v>23.672451911495337</c:v>
                </c:pt>
                <c:pt idx="218">
                  <c:v>23.877473834630937</c:v>
                </c:pt>
                <c:pt idx="219">
                  <c:v>24.109746084130688</c:v>
                </c:pt>
                <c:pt idx="220">
                  <c:v>24.386940140680498</c:v>
                </c:pt>
                <c:pt idx="221">
                  <c:v>24.839519137521364</c:v>
                </c:pt>
                <c:pt idx="222">
                  <c:v>25.057722273351278</c:v>
                </c:pt>
                <c:pt idx="223">
                  <c:v>25.234626816398244</c:v>
                </c:pt>
                <c:pt idx="224">
                  <c:v>25.589766621424641</c:v>
                </c:pt>
                <c:pt idx="225">
                  <c:v>25.59182219435969</c:v>
                </c:pt>
                <c:pt idx="226">
                  <c:v>25.940335552346131</c:v>
                </c:pt>
                <c:pt idx="227">
                  <c:v>26.24129509099912</c:v>
                </c:pt>
                <c:pt idx="228">
                  <c:v>26.538761315887566</c:v>
                </c:pt>
                <c:pt idx="229">
                  <c:v>27.379433353053116</c:v>
                </c:pt>
                <c:pt idx="230">
                  <c:v>27.284309232950832</c:v>
                </c:pt>
                <c:pt idx="231">
                  <c:v>27.316297886165398</c:v>
                </c:pt>
                <c:pt idx="232">
                  <c:v>27.372007175651223</c:v>
                </c:pt>
                <c:pt idx="233">
                  <c:v>27.342316955410947</c:v>
                </c:pt>
                <c:pt idx="234">
                  <c:v>27.419411072784179</c:v>
                </c:pt>
                <c:pt idx="235">
                  <c:v>27.232387540508686</c:v>
                </c:pt>
                <c:pt idx="236">
                  <c:v>26.972933580896392</c:v>
                </c:pt>
                <c:pt idx="237">
                  <c:v>26.737323450288713</c:v>
                </c:pt>
                <c:pt idx="238">
                  <c:v>26.42531815292935</c:v>
                </c:pt>
                <c:pt idx="239">
                  <c:v>26.235318556517772</c:v>
                </c:pt>
                <c:pt idx="240">
                  <c:v>25.922741770133275</c:v>
                </c:pt>
                <c:pt idx="241">
                  <c:v>25.861709850610378</c:v>
                </c:pt>
                <c:pt idx="242">
                  <c:v>25.607083440037265</c:v>
                </c:pt>
                <c:pt idx="243">
                  <c:v>25.354905311854814</c:v>
                </c:pt>
                <c:pt idx="244">
                  <c:v>25.147980505310706</c:v>
                </c:pt>
                <c:pt idx="245">
                  <c:v>24.630338702772683</c:v>
                </c:pt>
                <c:pt idx="246">
                  <c:v>24.413538502060113</c:v>
                </c:pt>
                <c:pt idx="247">
                  <c:v>24.119090619256244</c:v>
                </c:pt>
                <c:pt idx="248">
                  <c:v>23.981518269911881</c:v>
                </c:pt>
                <c:pt idx="249">
                  <c:v>24.047853497347305</c:v>
                </c:pt>
                <c:pt idx="250">
                  <c:v>23.841111092085118</c:v>
                </c:pt>
                <c:pt idx="251">
                  <c:v>23.531820484992451</c:v>
                </c:pt>
                <c:pt idx="252">
                  <c:v>23.222617240353848</c:v>
                </c:pt>
                <c:pt idx="253">
                  <c:v>23.132373142353398</c:v>
                </c:pt>
                <c:pt idx="254">
                  <c:v>23.154620568822992</c:v>
                </c:pt>
                <c:pt idx="255">
                  <c:v>23.227622075542289</c:v>
                </c:pt>
                <c:pt idx="256">
                  <c:v>23.549504396131745</c:v>
                </c:pt>
                <c:pt idx="257">
                  <c:v>23.762413882607941</c:v>
                </c:pt>
                <c:pt idx="258">
                  <c:v>24.102984126847204</c:v>
                </c:pt>
                <c:pt idx="259">
                  <c:v>24.724356914361579</c:v>
                </c:pt>
                <c:pt idx="260">
                  <c:v>24.927330597482126</c:v>
                </c:pt>
                <c:pt idx="261">
                  <c:v>25.107343297964857</c:v>
                </c:pt>
                <c:pt idx="262">
                  <c:v>25.107343297964857</c:v>
                </c:pt>
                <c:pt idx="263">
                  <c:v>25.429522631420518</c:v>
                </c:pt>
                <c:pt idx="264">
                  <c:v>25.528972569089159</c:v>
                </c:pt>
                <c:pt idx="265">
                  <c:v>25.65066382019555</c:v>
                </c:pt>
                <c:pt idx="266">
                  <c:v>26.019766820202094</c:v>
                </c:pt>
                <c:pt idx="267">
                  <c:v>26.095075971291582</c:v>
                </c:pt>
                <c:pt idx="268">
                  <c:v>26.370922243291993</c:v>
                </c:pt>
                <c:pt idx="269">
                  <c:v>26.805766839353364</c:v>
                </c:pt>
                <c:pt idx="270">
                  <c:v>26.975516501209821</c:v>
                </c:pt>
                <c:pt idx="271">
                  <c:v>27.465467203209798</c:v>
                </c:pt>
                <c:pt idx="272">
                  <c:v>27.782760355243937</c:v>
                </c:pt>
                <c:pt idx="273">
                  <c:v>28.218228101953592</c:v>
                </c:pt>
                <c:pt idx="274">
                  <c:v>28.463618667735549</c:v>
                </c:pt>
                <c:pt idx="275">
                  <c:v>28.646818479200938</c:v>
                </c:pt>
                <c:pt idx="276">
                  <c:v>28.800557243079663</c:v>
                </c:pt>
                <c:pt idx="277">
                  <c:v>28.745280067210594</c:v>
                </c:pt>
                <c:pt idx="278">
                  <c:v>29.016242372780095</c:v>
                </c:pt>
                <c:pt idx="279">
                  <c:v>29.367821645957164</c:v>
                </c:pt>
                <c:pt idx="280">
                  <c:v>29.896118525544193</c:v>
                </c:pt>
                <c:pt idx="281">
                  <c:v>30.591149772421872</c:v>
                </c:pt>
                <c:pt idx="282">
                  <c:v>31.30075713312624</c:v>
                </c:pt>
                <c:pt idx="283">
                  <c:v>31.507418325606395</c:v>
                </c:pt>
                <c:pt idx="284">
                  <c:v>31.68454036145592</c:v>
                </c:pt>
                <c:pt idx="285">
                  <c:v>31.940636010760691</c:v>
                </c:pt>
                <c:pt idx="286">
                  <c:v>32.310427232582661</c:v>
                </c:pt>
                <c:pt idx="287">
                  <c:v>32.541492837309484</c:v>
                </c:pt>
                <c:pt idx="288">
                  <c:v>32.750291732062045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Longdata!$G$163:$G$475</c:f>
              <c:numCache>
                <c:formatCode>#,##0.00</c:formatCode>
                <c:ptCount val="313"/>
                <c:pt idx="0">
                  <c:v>18.934366367471778</c:v>
                </c:pt>
                <c:pt idx="1">
                  <c:v>18.934366367471778</c:v>
                </c:pt>
                <c:pt idx="2">
                  <c:v>19.042728375951416</c:v>
                </c:pt>
                <c:pt idx="3">
                  <c:v>19.073241498032587</c:v>
                </c:pt>
                <c:pt idx="4">
                  <c:v>19.164283679399979</c:v>
                </c:pt>
                <c:pt idx="5">
                  <c:v>19.308474181419825</c:v>
                </c:pt>
                <c:pt idx="6">
                  <c:v>19.316534021068879</c:v>
                </c:pt>
                <c:pt idx="7">
                  <c:v>19.30193796807557</c:v>
                </c:pt>
                <c:pt idx="8">
                  <c:v>19.12757830944399</c:v>
                </c:pt>
                <c:pt idx="9">
                  <c:v>19.02776550959145</c:v>
                </c:pt>
                <c:pt idx="10">
                  <c:v>18.965776671948415</c:v>
                </c:pt>
                <c:pt idx="11">
                  <c:v>19.017900999748537</c:v>
                </c:pt>
                <c:pt idx="12">
                  <c:v>19.089815978839816</c:v>
                </c:pt>
                <c:pt idx="13">
                  <c:v>19.177804373026461</c:v>
                </c:pt>
                <c:pt idx="14">
                  <c:v>19.315350512238961</c:v>
                </c:pt>
                <c:pt idx="15">
                  <c:v>19.572492133774087</c:v>
                </c:pt>
                <c:pt idx="16">
                  <c:v>19.796258212292848</c:v>
                </c:pt>
                <c:pt idx="17">
                  <c:v>20.013014821329282</c:v>
                </c:pt>
                <c:pt idx="18">
                  <c:v>20.005665167717364</c:v>
                </c:pt>
                <c:pt idx="19">
                  <c:v>20.330438078296623</c:v>
                </c:pt>
                <c:pt idx="20">
                  <c:v>20.220474300715708</c:v>
                </c:pt>
                <c:pt idx="21">
                  <c:v>19.928940919801018</c:v>
                </c:pt>
                <c:pt idx="22">
                  <c:v>19.90456246877617</c:v>
                </c:pt>
                <c:pt idx="23">
                  <c:v>19.656924005152732</c:v>
                </c:pt>
                <c:pt idx="24">
                  <c:v>19.675687347823068</c:v>
                </c:pt>
                <c:pt idx="25">
                  <c:v>20.123073533625625</c:v>
                </c:pt>
                <c:pt idx="26">
                  <c:v>20.145680663546475</c:v>
                </c:pt>
                <c:pt idx="27">
                  <c:v>20.026132748124191</c:v>
                </c:pt>
                <c:pt idx="28">
                  <c:v>19.964435188382538</c:v>
                </c:pt>
                <c:pt idx="29">
                  <c:v>19.197615258272936</c:v>
                </c:pt>
                <c:pt idx="30">
                  <c:v>19.243251285268212</c:v>
                </c:pt>
                <c:pt idx="31">
                  <c:v>19.408051484069862</c:v>
                </c:pt>
                <c:pt idx="32">
                  <c:v>19.408844012495983</c:v>
                </c:pt>
                <c:pt idx="33">
                  <c:v>19.455561861544908</c:v>
                </c:pt>
                <c:pt idx="34">
                  <c:v>19.589646884699349</c:v>
                </c:pt>
                <c:pt idx="35">
                  <c:v>19.519127609346242</c:v>
                </c:pt>
                <c:pt idx="36">
                  <c:v>19.519022559984322</c:v>
                </c:pt>
                <c:pt idx="37">
                  <c:v>19.664922150272876</c:v>
                </c:pt>
                <c:pt idx="38">
                  <c:v>19.357576662049119</c:v>
                </c:pt>
                <c:pt idx="39">
                  <c:v>19.378877794316175</c:v>
                </c:pt>
                <c:pt idx="40">
                  <c:v>19.401122167447028</c:v>
                </c:pt>
                <c:pt idx="41">
                  <c:v>19.160804428623763</c:v>
                </c:pt>
                <c:pt idx="42">
                  <c:v>19.026381850233125</c:v>
                </c:pt>
                <c:pt idx="43">
                  <c:v>18.726660065432821</c:v>
                </c:pt>
                <c:pt idx="44">
                  <c:v>18.425764745244642</c:v>
                </c:pt>
                <c:pt idx="45">
                  <c:v>18.279368082575552</c:v>
                </c:pt>
                <c:pt idx="46">
                  <c:v>18.336434237874613</c:v>
                </c:pt>
                <c:pt idx="47">
                  <c:v>18.311848057139443</c:v>
                </c:pt>
                <c:pt idx="48">
                  <c:v>18.565124412787235</c:v>
                </c:pt>
                <c:pt idx="49">
                  <c:v>18.400578608530033</c:v>
                </c:pt>
                <c:pt idx="50">
                  <c:v>18.490500441245263</c:v>
                </c:pt>
                <c:pt idx="51">
                  <c:v>18.523210154700163</c:v>
                </c:pt>
                <c:pt idx="52">
                  <c:v>18.458136223410186</c:v>
                </c:pt>
                <c:pt idx="53">
                  <c:v>18.458136223410186</c:v>
                </c:pt>
                <c:pt idx="54">
                  <c:v>18.326912198458636</c:v>
                </c:pt>
                <c:pt idx="55">
                  <c:v>18.367282630627084</c:v>
                </c:pt>
                <c:pt idx="56">
                  <c:v>18.308245034033447</c:v>
                </c:pt>
                <c:pt idx="57">
                  <c:v>18.524825549297162</c:v>
                </c:pt>
                <c:pt idx="58">
                  <c:v>18.651177663754176</c:v>
                </c:pt>
                <c:pt idx="59">
                  <c:v>18.754503693142674</c:v>
                </c:pt>
                <c:pt idx="60">
                  <c:v>18.876095292836869</c:v>
                </c:pt>
                <c:pt idx="61">
                  <c:v>18.704613599578778</c:v>
                </c:pt>
                <c:pt idx="62">
                  <c:v>18.818285697223928</c:v>
                </c:pt>
                <c:pt idx="63">
                  <c:v>19.055469382649804</c:v>
                </c:pt>
                <c:pt idx="64">
                  <c:v>19.260185142912267</c:v>
                </c:pt>
                <c:pt idx="65">
                  <c:v>19.519628502290466</c:v>
                </c:pt>
                <c:pt idx="66">
                  <c:v>19.635398186117726</c:v>
                </c:pt>
                <c:pt idx="67">
                  <c:v>19.882757115285379</c:v>
                </c:pt>
                <c:pt idx="68">
                  <c:v>19.963162608060486</c:v>
                </c:pt>
                <c:pt idx="69">
                  <c:v>20.16000444203069</c:v>
                </c:pt>
                <c:pt idx="70">
                  <c:v>20.281071213880725</c:v>
                </c:pt>
                <c:pt idx="71">
                  <c:v>20.101966379711012</c:v>
                </c:pt>
                <c:pt idx="72">
                  <c:v>20.221605196416046</c:v>
                </c:pt>
                <c:pt idx="73">
                  <c:v>19.905732636561972</c:v>
                </c:pt>
                <c:pt idx="74">
                  <c:v>19.957022269155452</c:v>
                </c:pt>
                <c:pt idx="75">
                  <c:v>19.940570483629063</c:v>
                </c:pt>
                <c:pt idx="76">
                  <c:v>19.952853131708807</c:v>
                </c:pt>
                <c:pt idx="77">
                  <c:v>20.247989912295264</c:v>
                </c:pt>
                <c:pt idx="78">
                  <c:v>20.311705784692403</c:v>
                </c:pt>
                <c:pt idx="79">
                  <c:v>20.106588748597417</c:v>
                </c:pt>
                <c:pt idx="80">
                  <c:v>19.825291799225479</c:v>
                </c:pt>
                <c:pt idx="81">
                  <c:v>19.504170101515978</c:v>
                </c:pt>
                <c:pt idx="82">
                  <c:v>18.773672936956526</c:v>
                </c:pt>
                <c:pt idx="83">
                  <c:v>18.742082276469493</c:v>
                </c:pt>
                <c:pt idx="84">
                  <c:v>18.831415954135224</c:v>
                </c:pt>
                <c:pt idx="85">
                  <c:v>18.813199977140293</c:v>
                </c:pt>
                <c:pt idx="86">
                  <c:v>18.971805312192792</c:v>
                </c:pt>
                <c:pt idx="87">
                  <c:v>19.111218255201859</c:v>
                </c:pt>
                <c:pt idx="88">
                  <c:v>19.140839586019872</c:v>
                </c:pt>
                <c:pt idx="89">
                  <c:v>19.234687766779022</c:v>
                </c:pt>
                <c:pt idx="90">
                  <c:v>19.300821700600611</c:v>
                </c:pt>
                <c:pt idx="91">
                  <c:v>19.186269018163589</c:v>
                </c:pt>
                <c:pt idx="92">
                  <c:v>19.222924937434694</c:v>
                </c:pt>
                <c:pt idx="93">
                  <c:v>19.15210402368157</c:v>
                </c:pt>
                <c:pt idx="94">
                  <c:v>19.200989231226604</c:v>
                </c:pt>
                <c:pt idx="95">
                  <c:v>19.165590405152809</c:v>
                </c:pt>
                <c:pt idx="96">
                  <c:v>19.234422337093417</c:v>
                </c:pt>
                <c:pt idx="97">
                  <c:v>19.356442002984075</c:v>
                </c:pt>
                <c:pt idx="98">
                  <c:v>19.378003002705707</c:v>
                </c:pt>
                <c:pt idx="99">
                  <c:v>19.82275155584534</c:v>
                </c:pt>
                <c:pt idx="100">
                  <c:v>19.972892880099064</c:v>
                </c:pt>
                <c:pt idx="101">
                  <c:v>20.037213152775447</c:v>
                </c:pt>
                <c:pt idx="102">
                  <c:v>20.367759439393861</c:v>
                </c:pt>
                <c:pt idx="103">
                  <c:v>20.259728878993446</c:v>
                </c:pt>
                <c:pt idx="104">
                  <c:v>20.258045149100475</c:v>
                </c:pt>
                <c:pt idx="105">
                  <c:v>19.417594127607014</c:v>
                </c:pt>
                <c:pt idx="106">
                  <c:v>19.417594127607014</c:v>
                </c:pt>
                <c:pt idx="107">
                  <c:v>19.450739401556021</c:v>
                </c:pt>
                <c:pt idx="108">
                  <c:v>19.572988648430908</c:v>
                </c:pt>
                <c:pt idx="109">
                  <c:v>19.661182799896022</c:v>
                </c:pt>
                <c:pt idx="110">
                  <c:v>19.75317792348547</c:v>
                </c:pt>
                <c:pt idx="111">
                  <c:v>19.880683916107532</c:v>
                </c:pt>
                <c:pt idx="112">
                  <c:v>19.846274020868091</c:v>
                </c:pt>
                <c:pt idx="113">
                  <c:v>19.750709434646275</c:v>
                </c:pt>
                <c:pt idx="114">
                  <c:v>20.010762927278158</c:v>
                </c:pt>
                <c:pt idx="115">
                  <c:v>20.009344799464987</c:v>
                </c:pt>
                <c:pt idx="116">
                  <c:v>20.204431532566137</c:v>
                </c:pt>
                <c:pt idx="117">
                  <c:v>20.463898648762967</c:v>
                </c:pt>
                <c:pt idx="118">
                  <c:v>20.456852732264224</c:v>
                </c:pt>
                <c:pt idx="119">
                  <c:v>20.629038428067545</c:v>
                </c:pt>
                <c:pt idx="120">
                  <c:v>20.672073213125174</c:v>
                </c:pt>
                <c:pt idx="121">
                  <c:v>20.815013441178575</c:v>
                </c:pt>
                <c:pt idx="122">
                  <c:v>20.946535622014977</c:v>
                </c:pt>
                <c:pt idx="123">
                  <c:v>21.374894088770702</c:v>
                </c:pt>
                <c:pt idx="124">
                  <c:v>21.550373719054406</c:v>
                </c:pt>
                <c:pt idx="125">
                  <c:v>21.423559438343872</c:v>
                </c:pt>
                <c:pt idx="126">
                  <c:v>21.451911615404622</c:v>
                </c:pt>
                <c:pt idx="127">
                  <c:v>21.465433668021134</c:v>
                </c:pt>
                <c:pt idx="128">
                  <c:v>21.687841892959131</c:v>
                </c:pt>
                <c:pt idx="129">
                  <c:v>21.927027958171795</c:v>
                </c:pt>
                <c:pt idx="130">
                  <c:v>22.202279722298876</c:v>
                </c:pt>
                <c:pt idx="131">
                  <c:v>21.93714231583391</c:v>
                </c:pt>
                <c:pt idx="132">
                  <c:v>21.294858804132321</c:v>
                </c:pt>
                <c:pt idx="133">
                  <c:v>20.70772261580575</c:v>
                </c:pt>
                <c:pt idx="134">
                  <c:v>20.171198646245362</c:v>
                </c:pt>
                <c:pt idx="135">
                  <c:v>19.556724127995547</c:v>
                </c:pt>
                <c:pt idx="136">
                  <c:v>19.688268007976898</c:v>
                </c:pt>
                <c:pt idx="137">
                  <c:v>20.150120741611136</c:v>
                </c:pt>
                <c:pt idx="138">
                  <c:v>20.08736707204125</c:v>
                </c:pt>
                <c:pt idx="139">
                  <c:v>20.125814927120452</c:v>
                </c:pt>
                <c:pt idx="140">
                  <c:v>20.129937392276435</c:v>
                </c:pt>
                <c:pt idx="141">
                  <c:v>20.010453758696304</c:v>
                </c:pt>
                <c:pt idx="142">
                  <c:v>19.880465330674902</c:v>
                </c:pt>
                <c:pt idx="143">
                  <c:v>19.878694206579162</c:v>
                </c:pt>
                <c:pt idx="144">
                  <c:v>19.908421801635544</c:v>
                </c:pt>
                <c:pt idx="145">
                  <c:v>19.785335539767367</c:v>
                </c:pt>
                <c:pt idx="146">
                  <c:v>19.852258142590085</c:v>
                </c:pt>
                <c:pt idx="147">
                  <c:v>19.703983585694228</c:v>
                </c:pt>
                <c:pt idx="148">
                  <c:v>19.477355309642885</c:v>
                </c:pt>
                <c:pt idx="149">
                  <c:v>19.26442007127746</c:v>
                </c:pt>
                <c:pt idx="150">
                  <c:v>19.280819957728248</c:v>
                </c:pt>
                <c:pt idx="151">
                  <c:v>19.204098594367437</c:v>
                </c:pt>
                <c:pt idx="152">
                  <c:v>19.143742033972426</c:v>
                </c:pt>
                <c:pt idx="153">
                  <c:v>19.393691467406999</c:v>
                </c:pt>
                <c:pt idx="154">
                  <c:v>19.20963001026907</c:v>
                </c:pt>
                <c:pt idx="155">
                  <c:v>19.423309892375716</c:v>
                </c:pt>
                <c:pt idx="156">
                  <c:v>19.546447830934444</c:v>
                </c:pt>
                <c:pt idx="157">
                  <c:v>19.302713471797677</c:v>
                </c:pt>
                <c:pt idx="158">
                  <c:v>19.302713471797677</c:v>
                </c:pt>
                <c:pt idx="159">
                  <c:v>19.391638784538024</c:v>
                </c:pt>
                <c:pt idx="160">
                  <c:v>19.384139406698914</c:v>
                </c:pt>
                <c:pt idx="161">
                  <c:v>19.346869486839765</c:v>
                </c:pt>
                <c:pt idx="162">
                  <c:v>19.443436283323067</c:v>
                </c:pt>
                <c:pt idx="163">
                  <c:v>19.375106237556817</c:v>
                </c:pt>
                <c:pt idx="164">
                  <c:v>19.511769208399784</c:v>
                </c:pt>
                <c:pt idx="165">
                  <c:v>19.738874385896001</c:v>
                </c:pt>
                <c:pt idx="166">
                  <c:v>19.802384405327519</c:v>
                </c:pt>
                <c:pt idx="167">
                  <c:v>20.032638496359198</c:v>
                </c:pt>
                <c:pt idx="168">
                  <c:v>20.10879741494341</c:v>
                </c:pt>
                <c:pt idx="169">
                  <c:v>20.102714138920543</c:v>
                </c:pt>
                <c:pt idx="170">
                  <c:v>20.155332334243468</c:v>
                </c:pt>
                <c:pt idx="171">
                  <c:v>20.234546625145427</c:v>
                </c:pt>
                <c:pt idx="172">
                  <c:v>20.204486073099787</c:v>
                </c:pt>
                <c:pt idx="173">
                  <c:v>20.366665786469856</c:v>
                </c:pt>
                <c:pt idx="174">
                  <c:v>20.635145004463048</c:v>
                </c:pt>
                <c:pt idx="175">
                  <c:v>20.93390461745086</c:v>
                </c:pt>
                <c:pt idx="176">
                  <c:v>21.168643403158953</c:v>
                </c:pt>
                <c:pt idx="177">
                  <c:v>21.234364839226547</c:v>
                </c:pt>
                <c:pt idx="178">
                  <c:v>21.511174465286146</c:v>
                </c:pt>
                <c:pt idx="179">
                  <c:v>21.593012001630139</c:v>
                </c:pt>
                <c:pt idx="180">
                  <c:v>21.925139354981269</c:v>
                </c:pt>
                <c:pt idx="181">
                  <c:v>22.382013511241166</c:v>
                </c:pt>
                <c:pt idx="182">
                  <c:v>22.974859071323181</c:v>
                </c:pt>
                <c:pt idx="183">
                  <c:v>23.358658116592085</c:v>
                </c:pt>
                <c:pt idx="184">
                  <c:v>23.350737536026489</c:v>
                </c:pt>
                <c:pt idx="185">
                  <c:v>23.19867153484957</c:v>
                </c:pt>
                <c:pt idx="186">
                  <c:v>22.962364087649707</c:v>
                </c:pt>
                <c:pt idx="187">
                  <c:v>21.936534419607835</c:v>
                </c:pt>
                <c:pt idx="188">
                  <c:v>21.610431672123326</c:v>
                </c:pt>
                <c:pt idx="189">
                  <c:v>21.616930009551009</c:v>
                </c:pt>
                <c:pt idx="190">
                  <c:v>21.689368161055896</c:v>
                </c:pt>
                <c:pt idx="191">
                  <c:v>21.861180623866154</c:v>
                </c:pt>
                <c:pt idx="192">
                  <c:v>22.044777414252287</c:v>
                </c:pt>
                <c:pt idx="193">
                  <c:v>22.213293883461901</c:v>
                </c:pt>
                <c:pt idx="194">
                  <c:v>22.210993135396528</c:v>
                </c:pt>
                <c:pt idx="195">
                  <c:v>22.121065020556927</c:v>
                </c:pt>
                <c:pt idx="196">
                  <c:v>22.090907480030637</c:v>
                </c:pt>
                <c:pt idx="197">
                  <c:v>22.014049827112672</c:v>
                </c:pt>
                <c:pt idx="198">
                  <c:v>22.124262726876783</c:v>
                </c:pt>
                <c:pt idx="199">
                  <c:v>22.303845170463248</c:v>
                </c:pt>
                <c:pt idx="200">
                  <c:v>22.244813051745329</c:v>
                </c:pt>
                <c:pt idx="201">
                  <c:v>22.319264282922113</c:v>
                </c:pt>
                <c:pt idx="202">
                  <c:v>22.199874075369646</c:v>
                </c:pt>
                <c:pt idx="203">
                  <c:v>22.279966934971164</c:v>
                </c:pt>
                <c:pt idx="204">
                  <c:v>22.546473658998799</c:v>
                </c:pt>
                <c:pt idx="205">
                  <c:v>22.65573628926893</c:v>
                </c:pt>
                <c:pt idx="206">
                  <c:v>22.950775571223954</c:v>
                </c:pt>
                <c:pt idx="207">
                  <c:v>23.065119983433728</c:v>
                </c:pt>
                <c:pt idx="208">
                  <c:v>23.241850562631875</c:v>
                </c:pt>
                <c:pt idx="209">
                  <c:v>23.604476877982478</c:v>
                </c:pt>
                <c:pt idx="210">
                  <c:v>23.604476877982478</c:v>
                </c:pt>
                <c:pt idx="211">
                  <c:v>23.848443879682719</c:v>
                </c:pt>
                <c:pt idx="212">
                  <c:v>23.963809993795177</c:v>
                </c:pt>
                <c:pt idx="213">
                  <c:v>24.121973667901116</c:v>
                </c:pt>
                <c:pt idx="214">
                  <c:v>24.598064131668096</c:v>
                </c:pt>
                <c:pt idx="215">
                  <c:v>24.855784808761886</c:v>
                </c:pt>
                <c:pt idx="216">
                  <c:v>25.10588941251277</c:v>
                </c:pt>
                <c:pt idx="217">
                  <c:v>25.284545627788038</c:v>
                </c:pt>
                <c:pt idx="218">
                  <c:v>25.60572529394107</c:v>
                </c:pt>
                <c:pt idx="219">
                  <c:v>25.851004136573771</c:v>
                </c:pt>
                <c:pt idx="220">
                  <c:v>26.099562966715741</c:v>
                </c:pt>
                <c:pt idx="221">
                  <c:v>26.459375114589683</c:v>
                </c:pt>
                <c:pt idx="222">
                  <c:v>26.653009201922217</c:v>
                </c:pt>
                <c:pt idx="223">
                  <c:v>27.048775534132453</c:v>
                </c:pt>
                <c:pt idx="224">
                  <c:v>27.486372724684625</c:v>
                </c:pt>
                <c:pt idx="225">
                  <c:v>28.004389108942775</c:v>
                </c:pt>
                <c:pt idx="226">
                  <c:v>28.330223042997648</c:v>
                </c:pt>
                <c:pt idx="227">
                  <c:v>28.776460296342304</c:v>
                </c:pt>
                <c:pt idx="228">
                  <c:v>29.173678873778556</c:v>
                </c:pt>
                <c:pt idx="229">
                  <c:v>29.644026529055534</c:v>
                </c:pt>
                <c:pt idx="230">
                  <c:v>29.625656686047119</c:v>
                </c:pt>
                <c:pt idx="231">
                  <c:v>29.596024261588482</c:v>
                </c:pt>
                <c:pt idx="232">
                  <c:v>29.579702831505998</c:v>
                </c:pt>
                <c:pt idx="233">
                  <c:v>29.472699539247351</c:v>
                </c:pt>
                <c:pt idx="234">
                  <c:v>29.402078708098216</c:v>
                </c:pt>
                <c:pt idx="235">
                  <c:v>29.075947014027065</c:v>
                </c:pt>
                <c:pt idx="236">
                  <c:v>28.780632036907658</c:v>
                </c:pt>
                <c:pt idx="237">
                  <c:v>28.434368637320421</c:v>
                </c:pt>
                <c:pt idx="238">
                  <c:v>28.176962505758151</c:v>
                </c:pt>
                <c:pt idx="239">
                  <c:v>28.157226287592255</c:v>
                </c:pt>
                <c:pt idx="240">
                  <c:v>27.875137885989748</c:v>
                </c:pt>
                <c:pt idx="241">
                  <c:v>27.750592081946341</c:v>
                </c:pt>
                <c:pt idx="242">
                  <c:v>27.361913620293322</c:v>
                </c:pt>
                <c:pt idx="243">
                  <c:v>26.781684227633466</c:v>
                </c:pt>
                <c:pt idx="244">
                  <c:v>26.390406457752697</c:v>
                </c:pt>
                <c:pt idx="245">
                  <c:v>25.858419277525762</c:v>
                </c:pt>
                <c:pt idx="246">
                  <c:v>25.573776206326528</c:v>
                </c:pt>
                <c:pt idx="247">
                  <c:v>25.498877959696081</c:v>
                </c:pt>
                <c:pt idx="248">
                  <c:v>25.53115748802097</c:v>
                </c:pt>
                <c:pt idx="249">
                  <c:v>25.520905233832437</c:v>
                </c:pt>
                <c:pt idx="250">
                  <c:v>25.403239039994595</c:v>
                </c:pt>
                <c:pt idx="251">
                  <c:v>25.207623098067469</c:v>
                </c:pt>
                <c:pt idx="252">
                  <c:v>24.891654461721874</c:v>
                </c:pt>
                <c:pt idx="253">
                  <c:v>25.045128113010659</c:v>
                </c:pt>
                <c:pt idx="254">
                  <c:v>25.186625384607382</c:v>
                </c:pt>
                <c:pt idx="255">
                  <c:v>25.320248624950825</c:v>
                </c:pt>
                <c:pt idx="256">
                  <c:v>25.603298471555277</c:v>
                </c:pt>
                <c:pt idx="257">
                  <c:v>25.712228973000574</c:v>
                </c:pt>
                <c:pt idx="258">
                  <c:v>25.927096913271889</c:v>
                </c:pt>
                <c:pt idx="259">
                  <c:v>26.375353935768345</c:v>
                </c:pt>
                <c:pt idx="260">
                  <c:v>26.602602358541851</c:v>
                </c:pt>
                <c:pt idx="261">
                  <c:v>26.938081897009521</c:v>
                </c:pt>
                <c:pt idx="262">
                  <c:v>26.938081897009521</c:v>
                </c:pt>
                <c:pt idx="263">
                  <c:v>27.048946644121557</c:v>
                </c:pt>
                <c:pt idx="264">
                  <c:v>27.180874972494582</c:v>
                </c:pt>
                <c:pt idx="265">
                  <c:v>27.313786656359383</c:v>
                </c:pt>
                <c:pt idx="266">
                  <c:v>27.581686242913992</c:v>
                </c:pt>
                <c:pt idx="267">
                  <c:v>27.641619309416047</c:v>
                </c:pt>
                <c:pt idx="268">
                  <c:v>27.987981588461754</c:v>
                </c:pt>
                <c:pt idx="269">
                  <c:v>28.301289880617269</c:v>
                </c:pt>
                <c:pt idx="270">
                  <c:v>28.673439481427373</c:v>
                </c:pt>
                <c:pt idx="271">
                  <c:v>29.249020641932368</c:v>
                </c:pt>
                <c:pt idx="272">
                  <c:v>29.559557245530172</c:v>
                </c:pt>
                <c:pt idx="273">
                  <c:v>30.096378684570993</c:v>
                </c:pt>
                <c:pt idx="274">
                  <c:v>30.278043174060304</c:v>
                </c:pt>
                <c:pt idx="275">
                  <c:v>30.469986610691912</c:v>
                </c:pt>
                <c:pt idx="276">
                  <c:v>30.606155736505549</c:v>
                </c:pt>
                <c:pt idx="277">
                  <c:v>30.798961307353746</c:v>
                </c:pt>
                <c:pt idx="278">
                  <c:v>31.142680456608439</c:v>
                </c:pt>
                <c:pt idx="279">
                  <c:v>31.499830731731436</c:v>
                </c:pt>
                <c:pt idx="280">
                  <c:v>32.075220710166739</c:v>
                </c:pt>
                <c:pt idx="281">
                  <c:v>32.569009951854511</c:v>
                </c:pt>
                <c:pt idx="282">
                  <c:v>32.930680813284084</c:v>
                </c:pt>
                <c:pt idx="283">
                  <c:v>33.161215590809554</c:v>
                </c:pt>
                <c:pt idx="284">
                  <c:v>33.335474922326839</c:v>
                </c:pt>
                <c:pt idx="285">
                  <c:v>33.598912754699633</c:v>
                </c:pt>
                <c:pt idx="286">
                  <c:v>34.180930944090541</c:v>
                </c:pt>
                <c:pt idx="287">
                  <c:v>34.513559378782425</c:v>
                </c:pt>
                <c:pt idx="288">
                  <c:v>34.495413553935322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Longdata!$A$163:$A$475</c:f>
              <c:numCache>
                <c:formatCode>0</c:formatCode>
                <c:ptCount val="313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2019</c:v>
                </c:pt>
                <c:pt idx="25">
                  <c:v>2019</c:v>
                </c:pt>
                <c:pt idx="26">
                  <c:v>2019</c:v>
                </c:pt>
                <c:pt idx="27">
                  <c:v>2019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2021</c:v>
                </c:pt>
                <c:pt idx="145">
                  <c:v>2021</c:v>
                </c:pt>
                <c:pt idx="146">
                  <c:v>2021</c:v>
                </c:pt>
                <c:pt idx="147">
                  <c:v>2021</c:v>
                </c:pt>
                <c:pt idx="148">
                  <c:v>2021</c:v>
                </c:pt>
                <c:pt idx="149">
                  <c:v>2021</c:v>
                </c:pt>
                <c:pt idx="150">
                  <c:v>2021</c:v>
                </c:pt>
                <c:pt idx="151">
                  <c:v>2021</c:v>
                </c:pt>
                <c:pt idx="152">
                  <c:v>2021</c:v>
                </c:pt>
                <c:pt idx="153">
                  <c:v>2021</c:v>
                </c:pt>
                <c:pt idx="154">
                  <c:v>2021</c:v>
                </c:pt>
                <c:pt idx="155">
                  <c:v>2021</c:v>
                </c:pt>
                <c:pt idx="156">
                  <c:v>2022</c:v>
                </c:pt>
                <c:pt idx="157">
                  <c:v>2022</c:v>
                </c:pt>
                <c:pt idx="158">
                  <c:v>2022</c:v>
                </c:pt>
                <c:pt idx="159">
                  <c:v>2022</c:v>
                </c:pt>
                <c:pt idx="160">
                  <c:v>2022</c:v>
                </c:pt>
                <c:pt idx="161">
                  <c:v>2022</c:v>
                </c:pt>
                <c:pt idx="162">
                  <c:v>2022</c:v>
                </c:pt>
                <c:pt idx="163">
                  <c:v>2022</c:v>
                </c:pt>
                <c:pt idx="164">
                  <c:v>2022</c:v>
                </c:pt>
                <c:pt idx="165">
                  <c:v>2022</c:v>
                </c:pt>
                <c:pt idx="166">
                  <c:v>2022</c:v>
                </c:pt>
                <c:pt idx="167">
                  <c:v>2022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2022</c:v>
                </c:pt>
                <c:pt idx="181">
                  <c:v>2022</c:v>
                </c:pt>
                <c:pt idx="182">
                  <c:v>2022</c:v>
                </c:pt>
                <c:pt idx="183">
                  <c:v>2022</c:v>
                </c:pt>
                <c:pt idx="184">
                  <c:v>2022</c:v>
                </c:pt>
                <c:pt idx="185">
                  <c:v>2022</c:v>
                </c:pt>
                <c:pt idx="186">
                  <c:v>2022</c:v>
                </c:pt>
                <c:pt idx="187">
                  <c:v>2022</c:v>
                </c:pt>
                <c:pt idx="188">
                  <c:v>2022</c:v>
                </c:pt>
                <c:pt idx="189">
                  <c:v>2022</c:v>
                </c:pt>
                <c:pt idx="190">
                  <c:v>2022</c:v>
                </c:pt>
                <c:pt idx="191">
                  <c:v>2022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2022</c:v>
                </c:pt>
                <c:pt idx="205">
                  <c:v>2022</c:v>
                </c:pt>
                <c:pt idx="206">
                  <c:v>2022</c:v>
                </c:pt>
                <c:pt idx="207">
                  <c:v>2022</c:v>
                </c:pt>
                <c:pt idx="208">
                  <c:v>2022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2023</c:v>
                </c:pt>
                <c:pt idx="217">
                  <c:v>2023</c:v>
                </c:pt>
                <c:pt idx="218">
                  <c:v>2023</c:v>
                </c:pt>
                <c:pt idx="219">
                  <c:v>2023</c:v>
                </c:pt>
                <c:pt idx="220">
                  <c:v>2023</c:v>
                </c:pt>
                <c:pt idx="221">
                  <c:v>2023</c:v>
                </c:pt>
                <c:pt idx="222">
                  <c:v>2023</c:v>
                </c:pt>
                <c:pt idx="223">
                  <c:v>2023</c:v>
                </c:pt>
                <c:pt idx="224">
                  <c:v>2023</c:v>
                </c:pt>
                <c:pt idx="225">
                  <c:v>2023</c:v>
                </c:pt>
                <c:pt idx="226">
                  <c:v>2023</c:v>
                </c:pt>
                <c:pt idx="227">
                  <c:v>2023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2023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  <c:pt idx="245">
                  <c:v>2023</c:v>
                </c:pt>
                <c:pt idx="246">
                  <c:v>2023</c:v>
                </c:pt>
                <c:pt idx="247">
                  <c:v>2023</c:v>
                </c:pt>
                <c:pt idx="248">
                  <c:v>2023</c:v>
                </c:pt>
                <c:pt idx="249">
                  <c:v>2023</c:v>
                </c:pt>
                <c:pt idx="250">
                  <c:v>2023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2023</c:v>
                </c:pt>
                <c:pt idx="256">
                  <c:v>2023</c:v>
                </c:pt>
                <c:pt idx="257">
                  <c:v>2023</c:v>
                </c:pt>
                <c:pt idx="258">
                  <c:v>2023</c:v>
                </c:pt>
                <c:pt idx="259">
                  <c:v>2023</c:v>
                </c:pt>
                <c:pt idx="260">
                  <c:v>2023</c:v>
                </c:pt>
                <c:pt idx="261">
                  <c:v>2024</c:v>
                </c:pt>
                <c:pt idx="262">
                  <c:v>2024</c:v>
                </c:pt>
                <c:pt idx="263">
                  <c:v>2024</c:v>
                </c:pt>
                <c:pt idx="264">
                  <c:v>2024</c:v>
                </c:pt>
                <c:pt idx="265">
                  <c:v>2024</c:v>
                </c:pt>
                <c:pt idx="266">
                  <c:v>2024</c:v>
                </c:pt>
                <c:pt idx="267">
                  <c:v>2024</c:v>
                </c:pt>
                <c:pt idx="268">
                  <c:v>2024</c:v>
                </c:pt>
                <c:pt idx="269">
                  <c:v>2024</c:v>
                </c:pt>
                <c:pt idx="270">
                  <c:v>2024</c:v>
                </c:pt>
                <c:pt idx="271">
                  <c:v>2024</c:v>
                </c:pt>
                <c:pt idx="272">
                  <c:v>2024</c:v>
                </c:pt>
                <c:pt idx="273">
                  <c:v>2024</c:v>
                </c:pt>
                <c:pt idx="274">
                  <c:v>2024</c:v>
                </c:pt>
                <c:pt idx="275">
                  <c:v>2024</c:v>
                </c:pt>
                <c:pt idx="276">
                  <c:v>2024</c:v>
                </c:pt>
                <c:pt idx="277">
                  <c:v>2024</c:v>
                </c:pt>
                <c:pt idx="278">
                  <c:v>2024</c:v>
                </c:pt>
                <c:pt idx="279">
                  <c:v>2024</c:v>
                </c:pt>
                <c:pt idx="280">
                  <c:v>2024</c:v>
                </c:pt>
                <c:pt idx="281">
                  <c:v>2024</c:v>
                </c:pt>
                <c:pt idx="282">
                  <c:v>2024</c:v>
                </c:pt>
                <c:pt idx="283">
                  <c:v>2024</c:v>
                </c:pt>
                <c:pt idx="284">
                  <c:v>2024</c:v>
                </c:pt>
                <c:pt idx="285">
                  <c:v>2024</c:v>
                </c:pt>
                <c:pt idx="286">
                  <c:v>2024</c:v>
                </c:pt>
                <c:pt idx="287">
                  <c:v>2024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2024</c:v>
                </c:pt>
                <c:pt idx="301">
                  <c:v>2024</c:v>
                </c:pt>
                <c:pt idx="302">
                  <c:v>2024</c:v>
                </c:pt>
                <c:pt idx="303">
                  <c:v>2024</c:v>
                </c:pt>
                <c:pt idx="304">
                  <c:v>2024</c:v>
                </c:pt>
                <c:pt idx="305">
                  <c:v>2024</c:v>
                </c:pt>
                <c:pt idx="306">
                  <c:v>2024</c:v>
                </c:pt>
                <c:pt idx="307">
                  <c:v>2024</c:v>
                </c:pt>
                <c:pt idx="308">
                  <c:v>2024</c:v>
                </c:pt>
                <c:pt idx="309">
                  <c:v>2024</c:v>
                </c:pt>
                <c:pt idx="310">
                  <c:v>2024</c:v>
                </c:pt>
                <c:pt idx="311">
                  <c:v>2024</c:v>
                </c:pt>
                <c:pt idx="312">
                  <c:v>2024</c:v>
                </c:pt>
              </c:numCache>
            </c:numRef>
          </c:cat>
          <c:val>
            <c:numRef>
              <c:f>Longdata!$H$163:$H$475</c:f>
              <c:numCache>
                <c:formatCode>#,##0.00</c:formatCode>
                <c:ptCount val="313"/>
                <c:pt idx="0">
                  <c:v>17.399775899433497</c:v>
                </c:pt>
                <c:pt idx="1">
                  <c:v>17.399775899433497</c:v>
                </c:pt>
                <c:pt idx="2">
                  <c:v>17.215515344289706</c:v>
                </c:pt>
                <c:pt idx="3">
                  <c:v>17.229333252010775</c:v>
                </c:pt>
                <c:pt idx="4">
                  <c:v>17.163989186849374</c:v>
                </c:pt>
                <c:pt idx="5">
                  <c:v>17.008049472803492</c:v>
                </c:pt>
                <c:pt idx="6">
                  <c:v>17.06285688643008</c:v>
                </c:pt>
                <c:pt idx="7">
                  <c:v>16.9369472561125</c:v>
                </c:pt>
                <c:pt idx="8">
                  <c:v>16.924951909661427</c:v>
                </c:pt>
                <c:pt idx="9">
                  <c:v>16.986595564415151</c:v>
                </c:pt>
                <c:pt idx="10">
                  <c:v>16.921782487324062</c:v>
                </c:pt>
                <c:pt idx="11">
                  <c:v>16.969147806420082</c:v>
                </c:pt>
                <c:pt idx="12">
                  <c:v>16.967262755984827</c:v>
                </c:pt>
                <c:pt idx="13">
                  <c:v>16.941426696235222</c:v>
                </c:pt>
                <c:pt idx="14">
                  <c:v>16.995046836144034</c:v>
                </c:pt>
                <c:pt idx="15">
                  <c:v>17.023392003835742</c:v>
                </c:pt>
                <c:pt idx="16">
                  <c:v>17.032543216022983</c:v>
                </c:pt>
                <c:pt idx="17">
                  <c:v>17.026237022693785</c:v>
                </c:pt>
                <c:pt idx="18">
                  <c:v>17.009799169825204</c:v>
                </c:pt>
                <c:pt idx="19">
                  <c:v>17.10200174893626</c:v>
                </c:pt>
                <c:pt idx="20">
                  <c:v>17.132593827381921</c:v>
                </c:pt>
                <c:pt idx="21">
                  <c:v>17.127750964653952</c:v>
                </c:pt>
                <c:pt idx="22">
                  <c:v>17.08769612976484</c:v>
                </c:pt>
                <c:pt idx="23">
                  <c:v>17.166839760118965</c:v>
                </c:pt>
                <c:pt idx="24">
                  <c:v>17.180002392084706</c:v>
                </c:pt>
                <c:pt idx="25">
                  <c:v>17.205577764964183</c:v>
                </c:pt>
                <c:pt idx="26">
                  <c:v>17.275834064047764</c:v>
                </c:pt>
                <c:pt idx="27">
                  <c:v>17.064019164291725</c:v>
                </c:pt>
                <c:pt idx="28">
                  <c:v>17.046071010059407</c:v>
                </c:pt>
                <c:pt idx="29">
                  <c:v>16.98078551148037</c:v>
                </c:pt>
                <c:pt idx="30">
                  <c:v>16.911078399519436</c:v>
                </c:pt>
                <c:pt idx="31">
                  <c:v>17.002827141985861</c:v>
                </c:pt>
                <c:pt idx="32">
                  <c:v>16.939469225916721</c:v>
                </c:pt>
                <c:pt idx="33">
                  <c:v>16.964723024901431</c:v>
                </c:pt>
                <c:pt idx="34">
                  <c:v>17.005696810637136</c:v>
                </c:pt>
                <c:pt idx="35">
                  <c:v>16.9228029208852</c:v>
                </c:pt>
                <c:pt idx="36">
                  <c:v>16.790965514970509</c:v>
                </c:pt>
                <c:pt idx="37">
                  <c:v>16.685407694277998</c:v>
                </c:pt>
                <c:pt idx="38">
                  <c:v>16.664874882945785</c:v>
                </c:pt>
                <c:pt idx="39">
                  <c:v>16.585417999150316</c:v>
                </c:pt>
                <c:pt idx="40">
                  <c:v>16.649434038213549</c:v>
                </c:pt>
                <c:pt idx="41">
                  <c:v>16.634581830955543</c:v>
                </c:pt>
                <c:pt idx="42">
                  <c:v>16.394301522087105</c:v>
                </c:pt>
                <c:pt idx="43">
                  <c:v>16.308182151035382</c:v>
                </c:pt>
                <c:pt idx="44">
                  <c:v>16.111479289167558</c:v>
                </c:pt>
                <c:pt idx="45">
                  <c:v>15.966760909925148</c:v>
                </c:pt>
                <c:pt idx="46">
                  <c:v>15.936647853357453</c:v>
                </c:pt>
                <c:pt idx="47">
                  <c:v>15.91332037126052</c:v>
                </c:pt>
                <c:pt idx="48">
                  <c:v>16.07537373610251</c:v>
                </c:pt>
                <c:pt idx="49">
                  <c:v>16.084915871260513</c:v>
                </c:pt>
                <c:pt idx="50">
                  <c:v>16.149536523546498</c:v>
                </c:pt>
                <c:pt idx="51">
                  <c:v>16.151132093089597</c:v>
                </c:pt>
                <c:pt idx="52">
                  <c:v>16.120499078760393</c:v>
                </c:pt>
                <c:pt idx="53">
                  <c:v>16.120499078760393</c:v>
                </c:pt>
                <c:pt idx="54">
                  <c:v>16.216418460255831</c:v>
                </c:pt>
                <c:pt idx="55">
                  <c:v>16.241433199397463</c:v>
                </c:pt>
                <c:pt idx="56">
                  <c:v>16.257191781115605</c:v>
                </c:pt>
                <c:pt idx="57">
                  <c:v>16.317733626230549</c:v>
                </c:pt>
                <c:pt idx="58">
                  <c:v>16.24295215992613</c:v>
                </c:pt>
                <c:pt idx="59">
                  <c:v>16.19933279251299</c:v>
                </c:pt>
                <c:pt idx="60">
                  <c:v>16.208959360059524</c:v>
                </c:pt>
                <c:pt idx="61">
                  <c:v>16.225852603134964</c:v>
                </c:pt>
                <c:pt idx="62">
                  <c:v>16.394161817220837</c:v>
                </c:pt>
                <c:pt idx="63">
                  <c:v>16.64520660554312</c:v>
                </c:pt>
                <c:pt idx="64">
                  <c:v>16.766993477021661</c:v>
                </c:pt>
                <c:pt idx="65">
                  <c:v>16.811744503630376</c:v>
                </c:pt>
                <c:pt idx="66">
                  <c:v>16.817773809525661</c:v>
                </c:pt>
                <c:pt idx="67">
                  <c:v>16.779429371156439</c:v>
                </c:pt>
                <c:pt idx="68">
                  <c:v>16.719539363941536</c:v>
                </c:pt>
                <c:pt idx="69">
                  <c:v>16.804205424271462</c:v>
                </c:pt>
                <c:pt idx="70">
                  <c:v>16.837638265189597</c:v>
                </c:pt>
                <c:pt idx="71">
                  <c:v>16.803003371517882</c:v>
                </c:pt>
                <c:pt idx="72">
                  <c:v>16.830072469416088</c:v>
                </c:pt>
                <c:pt idx="73">
                  <c:v>16.833896907822929</c:v>
                </c:pt>
                <c:pt idx="74">
                  <c:v>16.868282946337658</c:v>
                </c:pt>
                <c:pt idx="75">
                  <c:v>16.928247018973387</c:v>
                </c:pt>
                <c:pt idx="76">
                  <c:v>16.993650006413127</c:v>
                </c:pt>
                <c:pt idx="77">
                  <c:v>17.010686312148714</c:v>
                </c:pt>
                <c:pt idx="78">
                  <c:v>17.109064611040235</c:v>
                </c:pt>
                <c:pt idx="79">
                  <c:v>17.010553351317363</c:v>
                </c:pt>
                <c:pt idx="80">
                  <c:v>16.803363168285991</c:v>
                </c:pt>
                <c:pt idx="81">
                  <c:v>16.688737657448463</c:v>
                </c:pt>
                <c:pt idx="82">
                  <c:v>16.41556301748011</c:v>
                </c:pt>
                <c:pt idx="83">
                  <c:v>16.514619031409147</c:v>
                </c:pt>
                <c:pt idx="84">
                  <c:v>16.605621038181042</c:v>
                </c:pt>
                <c:pt idx="85">
                  <c:v>16.627910905490115</c:v>
                </c:pt>
                <c:pt idx="86">
                  <c:v>16.45657370862487</c:v>
                </c:pt>
                <c:pt idx="87">
                  <c:v>16.533469990501096</c:v>
                </c:pt>
                <c:pt idx="88">
                  <c:v>16.591810611258591</c:v>
                </c:pt>
                <c:pt idx="89">
                  <c:v>16.663233496179167</c:v>
                </c:pt>
                <c:pt idx="90">
                  <c:v>16.741237000789774</c:v>
                </c:pt>
                <c:pt idx="91">
                  <c:v>16.692656972136565</c:v>
                </c:pt>
                <c:pt idx="92">
                  <c:v>16.58768316483868</c:v>
                </c:pt>
                <c:pt idx="93">
                  <c:v>16.428176551494239</c:v>
                </c:pt>
                <c:pt idx="94">
                  <c:v>16.44343434433549</c:v>
                </c:pt>
                <c:pt idx="95">
                  <c:v>16.415194128478547</c:v>
                </c:pt>
                <c:pt idx="96">
                  <c:v>16.582458186544965</c:v>
                </c:pt>
                <c:pt idx="97">
                  <c:v>16.788708693906596</c:v>
                </c:pt>
                <c:pt idx="98">
                  <c:v>16.845696025096988</c:v>
                </c:pt>
                <c:pt idx="99">
                  <c:v>16.998479527389552</c:v>
                </c:pt>
                <c:pt idx="100">
                  <c:v>17.052795273009764</c:v>
                </c:pt>
                <c:pt idx="101">
                  <c:v>17.104158235815273</c:v>
                </c:pt>
                <c:pt idx="102">
                  <c:v>17.231890901611134</c:v>
                </c:pt>
                <c:pt idx="103">
                  <c:v>17.17022640736138</c:v>
                </c:pt>
                <c:pt idx="104">
                  <c:v>17.123012291361238</c:v>
                </c:pt>
                <c:pt idx="105">
                  <c:v>17.214258679165773</c:v>
                </c:pt>
                <c:pt idx="106">
                  <c:v>17.214258679165773</c:v>
                </c:pt>
                <c:pt idx="107">
                  <c:v>17.181761119064323</c:v>
                </c:pt>
                <c:pt idx="108">
                  <c:v>17.210511669550279</c:v>
                </c:pt>
                <c:pt idx="109">
                  <c:v>17.284960383987759</c:v>
                </c:pt>
                <c:pt idx="110">
                  <c:v>17.303069474970254</c:v>
                </c:pt>
                <c:pt idx="111">
                  <c:v>17.335018242472483</c:v>
                </c:pt>
                <c:pt idx="112">
                  <c:v>17.328971814644401</c:v>
                </c:pt>
                <c:pt idx="113">
                  <c:v>17.260766575145702</c:v>
                </c:pt>
                <c:pt idx="114">
                  <c:v>17.357878094249717</c:v>
                </c:pt>
                <c:pt idx="115">
                  <c:v>17.407831036026622</c:v>
                </c:pt>
                <c:pt idx="116">
                  <c:v>17.589108422612007</c:v>
                </c:pt>
                <c:pt idx="117">
                  <c:v>17.701967346252303</c:v>
                </c:pt>
                <c:pt idx="118">
                  <c:v>17.774175073563558</c:v>
                </c:pt>
                <c:pt idx="119">
                  <c:v>17.89252077670308</c:v>
                </c:pt>
                <c:pt idx="120">
                  <c:v>17.816813228565934</c:v>
                </c:pt>
                <c:pt idx="121">
                  <c:v>17.820789580378634</c:v>
                </c:pt>
                <c:pt idx="122">
                  <c:v>17.885520690641048</c:v>
                </c:pt>
                <c:pt idx="123">
                  <c:v>18.042353867377937</c:v>
                </c:pt>
                <c:pt idx="124">
                  <c:v>18.151711864023845</c:v>
                </c:pt>
                <c:pt idx="125">
                  <c:v>18.26123297061843</c:v>
                </c:pt>
                <c:pt idx="126">
                  <c:v>18.342555561332691</c:v>
                </c:pt>
                <c:pt idx="127">
                  <c:v>18.389634668836514</c:v>
                </c:pt>
                <c:pt idx="128">
                  <c:v>18.441476436681054</c:v>
                </c:pt>
                <c:pt idx="129">
                  <c:v>18.462750047230568</c:v>
                </c:pt>
                <c:pt idx="130">
                  <c:v>18.492358794979275</c:v>
                </c:pt>
                <c:pt idx="131">
                  <c:v>18.286460228356979</c:v>
                </c:pt>
                <c:pt idx="132">
                  <c:v>18.114802060284585</c:v>
                </c:pt>
                <c:pt idx="133">
                  <c:v>17.869950594909454</c:v>
                </c:pt>
                <c:pt idx="134">
                  <c:v>17.552620214865339</c:v>
                </c:pt>
                <c:pt idx="135">
                  <c:v>17.442341621197201</c:v>
                </c:pt>
                <c:pt idx="136">
                  <c:v>17.411948942000297</c:v>
                </c:pt>
                <c:pt idx="137">
                  <c:v>17.574170513579073</c:v>
                </c:pt>
                <c:pt idx="138">
                  <c:v>17.662930258055454</c:v>
                </c:pt>
                <c:pt idx="139">
                  <c:v>17.591413515639935</c:v>
                </c:pt>
                <c:pt idx="140">
                  <c:v>17.627168369993683</c:v>
                </c:pt>
                <c:pt idx="141">
                  <c:v>17.546420601290325</c:v>
                </c:pt>
                <c:pt idx="142">
                  <c:v>17.400870246351914</c:v>
                </c:pt>
                <c:pt idx="143">
                  <c:v>17.372329960396701</c:v>
                </c:pt>
                <c:pt idx="144">
                  <c:v>17.284162885128712</c:v>
                </c:pt>
                <c:pt idx="145">
                  <c:v>17.162687766593027</c:v>
                </c:pt>
                <c:pt idx="146">
                  <c:v>17.183615863260961</c:v>
                </c:pt>
                <c:pt idx="147">
                  <c:v>17.120858624709705</c:v>
                </c:pt>
                <c:pt idx="148">
                  <c:v>17.022716500147862</c:v>
                </c:pt>
                <c:pt idx="149">
                  <c:v>16.969192076034055</c:v>
                </c:pt>
                <c:pt idx="150">
                  <c:v>16.9478800541231</c:v>
                </c:pt>
                <c:pt idx="151">
                  <c:v>16.837831305145873</c:v>
                </c:pt>
                <c:pt idx="152">
                  <c:v>16.870641550520538</c:v>
                </c:pt>
                <c:pt idx="153">
                  <c:v>16.991586505514476</c:v>
                </c:pt>
                <c:pt idx="154">
                  <c:v>16.900513974372593</c:v>
                </c:pt>
                <c:pt idx="155">
                  <c:v>17.031908726029695</c:v>
                </c:pt>
                <c:pt idx="156">
                  <c:v>17.060962452669052</c:v>
                </c:pt>
                <c:pt idx="157">
                  <c:v>17.172061558881598</c:v>
                </c:pt>
                <c:pt idx="158">
                  <c:v>17.172061558881598</c:v>
                </c:pt>
                <c:pt idx="159">
                  <c:v>17.260591890801052</c:v>
                </c:pt>
                <c:pt idx="160">
                  <c:v>17.268835924403639</c:v>
                </c:pt>
                <c:pt idx="161">
                  <c:v>17.226967940604492</c:v>
                </c:pt>
                <c:pt idx="162">
                  <c:v>17.305533242627853</c:v>
                </c:pt>
                <c:pt idx="163">
                  <c:v>17.307432415415327</c:v>
                </c:pt>
                <c:pt idx="164">
                  <c:v>17.36425543317694</c:v>
                </c:pt>
                <c:pt idx="165">
                  <c:v>17.478704614567512</c:v>
                </c:pt>
                <c:pt idx="166">
                  <c:v>17.418224080280343</c:v>
                </c:pt>
                <c:pt idx="167">
                  <c:v>17.398894106386475</c:v>
                </c:pt>
                <c:pt idx="168">
                  <c:v>17.380798611172231</c:v>
                </c:pt>
                <c:pt idx="169">
                  <c:v>17.471329126195542</c:v>
                </c:pt>
                <c:pt idx="170">
                  <c:v>17.576057618549754</c:v>
                </c:pt>
                <c:pt idx="171">
                  <c:v>17.719579241309642</c:v>
                </c:pt>
                <c:pt idx="172">
                  <c:v>17.751336007854849</c:v>
                </c:pt>
                <c:pt idx="173">
                  <c:v>17.78305313380918</c:v>
                </c:pt>
                <c:pt idx="174">
                  <c:v>17.961160085112493</c:v>
                </c:pt>
                <c:pt idx="175">
                  <c:v>18.120771394758037</c:v>
                </c:pt>
                <c:pt idx="176">
                  <c:v>18.33141711993623</c:v>
                </c:pt>
                <c:pt idx="177">
                  <c:v>18.458392044852403</c:v>
                </c:pt>
                <c:pt idx="178">
                  <c:v>18.72058368493872</c:v>
                </c:pt>
                <c:pt idx="179">
                  <c:v>18.949179783513276</c:v>
                </c:pt>
                <c:pt idx="180">
                  <c:v>19.145774320549098</c:v>
                </c:pt>
                <c:pt idx="181">
                  <c:v>19.401891100839251</c:v>
                </c:pt>
                <c:pt idx="182">
                  <c:v>19.843926317611949</c:v>
                </c:pt>
                <c:pt idx="183">
                  <c:v>19.783113660498948</c:v>
                </c:pt>
                <c:pt idx="184">
                  <c:v>19.831808420570148</c:v>
                </c:pt>
                <c:pt idx="185">
                  <c:v>19.804783501144779</c:v>
                </c:pt>
                <c:pt idx="186">
                  <c:v>19.612577578007095</c:v>
                </c:pt>
                <c:pt idx="187">
                  <c:v>19.648168218728625</c:v>
                </c:pt>
                <c:pt idx="188">
                  <c:v>19.623634394168501</c:v>
                </c:pt>
                <c:pt idx="189">
                  <c:v>19.776308986308017</c:v>
                </c:pt>
                <c:pt idx="190">
                  <c:v>19.677481699564346</c:v>
                </c:pt>
                <c:pt idx="191">
                  <c:v>19.706244173025716</c:v>
                </c:pt>
                <c:pt idx="192">
                  <c:v>19.785486097643474</c:v>
                </c:pt>
                <c:pt idx="193">
                  <c:v>19.865186270492931</c:v>
                </c:pt>
                <c:pt idx="194">
                  <c:v>20.105011656943685</c:v>
                </c:pt>
                <c:pt idx="195">
                  <c:v>20.248992394925061</c:v>
                </c:pt>
                <c:pt idx="196">
                  <c:v>20.377558872925029</c:v>
                </c:pt>
                <c:pt idx="197">
                  <c:v>20.57063473241298</c:v>
                </c:pt>
                <c:pt idx="198">
                  <c:v>20.733377854351666</c:v>
                </c:pt>
                <c:pt idx="199">
                  <c:v>20.968548834398387</c:v>
                </c:pt>
                <c:pt idx="200">
                  <c:v>21.075069089283726</c:v>
                </c:pt>
                <c:pt idx="201">
                  <c:v>21.045438113894651</c:v>
                </c:pt>
                <c:pt idx="202">
                  <c:v>21.012927918028943</c:v>
                </c:pt>
                <c:pt idx="203">
                  <c:v>21.159067850345536</c:v>
                </c:pt>
                <c:pt idx="204">
                  <c:v>21.438420267740064</c:v>
                </c:pt>
                <c:pt idx="205">
                  <c:v>21.592059824082973</c:v>
                </c:pt>
                <c:pt idx="206">
                  <c:v>21.896449412048167</c:v>
                </c:pt>
                <c:pt idx="207">
                  <c:v>22.044930059223841</c:v>
                </c:pt>
                <c:pt idx="208">
                  <c:v>22.209828348162876</c:v>
                </c:pt>
                <c:pt idx="209">
                  <c:v>22.550948691358169</c:v>
                </c:pt>
                <c:pt idx="210">
                  <c:v>22.550948691358169</c:v>
                </c:pt>
                <c:pt idx="211">
                  <c:v>22.733197763245478</c:v>
                </c:pt>
                <c:pt idx="212">
                  <c:v>22.896328661015531</c:v>
                </c:pt>
                <c:pt idx="213">
                  <c:v>23.056288529522767</c:v>
                </c:pt>
                <c:pt idx="214">
                  <c:v>23.560822108982485</c:v>
                </c:pt>
                <c:pt idx="215">
                  <c:v>23.838588200493902</c:v>
                </c:pt>
                <c:pt idx="216">
                  <c:v>24.060742862249317</c:v>
                </c:pt>
                <c:pt idx="217">
                  <c:v>24.191748153078411</c:v>
                </c:pt>
                <c:pt idx="218">
                  <c:v>24.369465776981787</c:v>
                </c:pt>
                <c:pt idx="219">
                  <c:v>24.669176578894163</c:v>
                </c:pt>
                <c:pt idx="220">
                  <c:v>24.719686443302098</c:v>
                </c:pt>
                <c:pt idx="221">
                  <c:v>25.128753814884032</c:v>
                </c:pt>
                <c:pt idx="222">
                  <c:v>25.454432718917595</c:v>
                </c:pt>
                <c:pt idx="223">
                  <c:v>25.612455263245174</c:v>
                </c:pt>
                <c:pt idx="224">
                  <c:v>26.166235510385032</c:v>
                </c:pt>
                <c:pt idx="225">
                  <c:v>26.289303612351727</c:v>
                </c:pt>
                <c:pt idx="226">
                  <c:v>26.540975521775131</c:v>
                </c:pt>
                <c:pt idx="227">
                  <c:v>26.99745958425828</c:v>
                </c:pt>
                <c:pt idx="228">
                  <c:v>27.415910681187594</c:v>
                </c:pt>
                <c:pt idx="229">
                  <c:v>28.275522968665804</c:v>
                </c:pt>
                <c:pt idx="230">
                  <c:v>28.36646731858168</c:v>
                </c:pt>
                <c:pt idx="231">
                  <c:v>28.494893947904092</c:v>
                </c:pt>
                <c:pt idx="232">
                  <c:v>28.618647053379576</c:v>
                </c:pt>
                <c:pt idx="233">
                  <c:v>28.729649932765348</c:v>
                </c:pt>
                <c:pt idx="234">
                  <c:v>29.031062240235745</c:v>
                </c:pt>
                <c:pt idx="235">
                  <c:v>28.899230474648565</c:v>
                </c:pt>
                <c:pt idx="236">
                  <c:v>28.475392120485328</c:v>
                </c:pt>
                <c:pt idx="237">
                  <c:v>27.960076115135283</c:v>
                </c:pt>
                <c:pt idx="238">
                  <c:v>27.576345418337773</c:v>
                </c:pt>
                <c:pt idx="239">
                  <c:v>27.091982730654458</c:v>
                </c:pt>
                <c:pt idx="240">
                  <c:v>26.704474745502026</c:v>
                </c:pt>
                <c:pt idx="241">
                  <c:v>26.63006152826345</c:v>
                </c:pt>
                <c:pt idx="242">
                  <c:v>26.265487906958025</c:v>
                </c:pt>
                <c:pt idx="243">
                  <c:v>25.78944548284753</c:v>
                </c:pt>
                <c:pt idx="244">
                  <c:v>25.555100376084471</c:v>
                </c:pt>
                <c:pt idx="245">
                  <c:v>25.172711199852227</c:v>
                </c:pt>
                <c:pt idx="246">
                  <c:v>25.006829754029411</c:v>
                </c:pt>
                <c:pt idx="247">
                  <c:v>25.058461871871863</c:v>
                </c:pt>
                <c:pt idx="248">
                  <c:v>25.083377379621187</c:v>
                </c:pt>
                <c:pt idx="249">
                  <c:v>25.078847500668839</c:v>
                </c:pt>
                <c:pt idx="250">
                  <c:v>24.982584868080316</c:v>
                </c:pt>
                <c:pt idx="251">
                  <c:v>24.635916638201707</c:v>
                </c:pt>
                <c:pt idx="252">
                  <c:v>24.190714445512086</c:v>
                </c:pt>
                <c:pt idx="253">
                  <c:v>24.142453072494352</c:v>
                </c:pt>
                <c:pt idx="254">
                  <c:v>24.116210637761693</c:v>
                </c:pt>
                <c:pt idx="255">
                  <c:v>24.182227722552799</c:v>
                </c:pt>
                <c:pt idx="256">
                  <c:v>24.474937863761369</c:v>
                </c:pt>
                <c:pt idx="257">
                  <c:v>24.722047704979715</c:v>
                </c:pt>
                <c:pt idx="258">
                  <c:v>24.915054128112278</c:v>
                </c:pt>
                <c:pt idx="259">
                  <c:v>25.364925872860283</c:v>
                </c:pt>
                <c:pt idx="260">
                  <c:v>25.518940102445956</c:v>
                </c:pt>
                <c:pt idx="261">
                  <c:v>25.93054481190569</c:v>
                </c:pt>
                <c:pt idx="262">
                  <c:v>25.93054481190569</c:v>
                </c:pt>
                <c:pt idx="263">
                  <c:v>25.91968407983482</c:v>
                </c:pt>
                <c:pt idx="264">
                  <c:v>26.029634147566895</c:v>
                </c:pt>
                <c:pt idx="265">
                  <c:v>26.071929837975595</c:v>
                </c:pt>
                <c:pt idx="266">
                  <c:v>26.368290424268821</c:v>
                </c:pt>
                <c:pt idx="267">
                  <c:v>26.56162244976656</c:v>
                </c:pt>
                <c:pt idx="268">
                  <c:v>26.837683284387705</c:v>
                </c:pt>
                <c:pt idx="269">
                  <c:v>27.279822476031708</c:v>
                </c:pt>
                <c:pt idx="270">
                  <c:v>27.405855530211458</c:v>
                </c:pt>
                <c:pt idx="271">
                  <c:v>27.88138338457162</c:v>
                </c:pt>
                <c:pt idx="272">
                  <c:v>28.246243785269041</c:v>
                </c:pt>
                <c:pt idx="273">
                  <c:v>28.661981322607481</c:v>
                </c:pt>
                <c:pt idx="274">
                  <c:v>29.022080530529028</c:v>
                </c:pt>
                <c:pt idx="275">
                  <c:v>29.138547079034989</c:v>
                </c:pt>
                <c:pt idx="276">
                  <c:v>29.365738168837286</c:v>
                </c:pt>
                <c:pt idx="277">
                  <c:v>29.481606721413126</c:v>
                </c:pt>
                <c:pt idx="278">
                  <c:v>29.748788708708368</c:v>
                </c:pt>
                <c:pt idx="279">
                  <c:v>30.170106631704172</c:v>
                </c:pt>
                <c:pt idx="280">
                  <c:v>30.927892421946723</c:v>
                </c:pt>
                <c:pt idx="281">
                  <c:v>31.686441479333237</c:v>
                </c:pt>
                <c:pt idx="282">
                  <c:v>32.284769356111816</c:v>
                </c:pt>
                <c:pt idx="283">
                  <c:v>32.56523708154424</c:v>
                </c:pt>
                <c:pt idx="284">
                  <c:v>32.68184381109355</c:v>
                </c:pt>
                <c:pt idx="285">
                  <c:v>33.011467254951128</c:v>
                </c:pt>
                <c:pt idx="286">
                  <c:v>33.464004642112556</c:v>
                </c:pt>
                <c:pt idx="287">
                  <c:v>33.679855922531047</c:v>
                </c:pt>
                <c:pt idx="288">
                  <c:v>33.867452786297768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83.004382298520142</c:v>
                </c:pt>
                <c:pt idx="1">
                  <c:v>84.341927889170066</c:v>
                </c:pt>
                <c:pt idx="2">
                  <c:v>69.386911795912468</c:v>
                </c:pt>
                <c:pt idx="3">
                  <c:v>34.241287522076981</c:v>
                </c:pt>
                <c:pt idx="4">
                  <c:v>35.813474124321729</c:v>
                </c:pt>
                <c:pt idx="5">
                  <c:v>35.585080778490578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73.429301525377724</c:v>
                </c:pt>
                <c:pt idx="1">
                  <c:v>74.641904996514398</c:v>
                </c:pt>
                <c:pt idx="2">
                  <c:v>60.137573085101543</c:v>
                </c:pt>
                <c:pt idx="3">
                  <c:v>32.657865918704985</c:v>
                </c:pt>
                <c:pt idx="4">
                  <c:v>33.369114283927502</c:v>
                </c:pt>
                <c:pt idx="5">
                  <c:v>33.596754244782986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55.222078420565715</c:v>
                </c:pt>
                <c:pt idx="1">
                  <c:v>56.858932768252743</c:v>
                </c:pt>
                <c:pt idx="2">
                  <c:v>44.893279689044981</c:v>
                </c:pt>
                <c:pt idx="3">
                  <c:v>27.225518671887954</c:v>
                </c:pt>
                <c:pt idx="4">
                  <c:v>28.276245598100157</c:v>
                </c:pt>
                <c:pt idx="5">
                  <c:v>27.833449267989447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80.467342491933294</c:v>
                </c:pt>
                <c:pt idx="1">
                  <c:v>83.331261151186354</c:v>
                </c:pt>
                <c:pt idx="2">
                  <c:v>67.0868659291217</c:v>
                </c:pt>
                <c:pt idx="3">
                  <c:v>32.750291732062045</c:v>
                </c:pt>
                <c:pt idx="4">
                  <c:v>34.495413553935322</c:v>
                </c:pt>
                <c:pt idx="5">
                  <c:v>33.867452786297768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15.7.2024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15.7.2024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15.7.2024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953087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479243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066996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2023-2024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650483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2023-2024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432556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Kantohinnat Suomessa 2019-2024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979097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Kantohinnat hakkuutavoittain 28/2024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786556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2023-2024</vt:lpstr>
      <vt:lpstr>Kuitupuun kantohinnat Suomessa 2023-2024</vt:lpstr>
      <vt:lpstr>Kantohinnat Suomessa 2019-2024</vt:lpstr>
      <vt:lpstr>Kantohinnat hakkuutavoittain 28/2024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2024-07-15T13:16:15Z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