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33"/>
  </p:notesMasterIdLst>
  <p:handoutMasterIdLst>
    <p:handoutMasterId r:id="rId34"/>
  </p:handoutMasterIdLst>
  <p:sldIdLst>
    <p:sldId id="282" r:id="rId6"/>
    <p:sldId id="308" r:id="rId7"/>
    <p:sldId id="307" r:id="rId8"/>
    <p:sldId id="328" r:id="rId9"/>
    <p:sldId id="329" r:id="rId10"/>
    <p:sldId id="330" r:id="rId11"/>
    <p:sldId id="331" r:id="rId12"/>
    <p:sldId id="332" r:id="rId13"/>
    <p:sldId id="333" r:id="rId14"/>
    <p:sldId id="334" r:id="rId15"/>
    <p:sldId id="347" r:id="rId16"/>
    <p:sldId id="348" r:id="rId17"/>
    <p:sldId id="337" r:id="rId18"/>
    <p:sldId id="338" r:id="rId19"/>
    <p:sldId id="339" r:id="rId20"/>
    <p:sldId id="349" r:id="rId21"/>
    <p:sldId id="341" r:id="rId22"/>
    <p:sldId id="342" r:id="rId23"/>
    <p:sldId id="351" r:id="rId24"/>
    <p:sldId id="352" r:id="rId25"/>
    <p:sldId id="353" r:id="rId26"/>
    <p:sldId id="343" r:id="rId27"/>
    <p:sldId id="344" r:id="rId28"/>
    <p:sldId id="327" r:id="rId29"/>
    <p:sldId id="345" r:id="rId30"/>
    <p:sldId id="346" r:id="rId31"/>
    <p:sldId id="2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38CF40-D5F3-B54E-DCF5-25627466146A}" name="Justin Cradit" initials="JC" userId="Justin Cradit" providerId="None"/>
  <p188:author id="{31BD72FF-C09F-BAD0-3B54-A04D32C7A32B}" name="Brian Micken" initials="BM" userId="S::bmicken@ifes.org::9109fb7e-1c50-4edc-8bdd-c067b56722b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DBD"/>
    <a:srgbClr val="DCE1F4"/>
    <a:srgbClr val="BCC6EA"/>
    <a:srgbClr val="C1FFDD"/>
    <a:srgbClr val="C5F3C5"/>
    <a:srgbClr val="20386E"/>
    <a:srgbClr val="23346F"/>
    <a:srgbClr val="4DBF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67FD2-51C4-4358-AB90-2CB70BD08C9C}" v="1" dt="2024-03-11T18:10:01.402"/>
    <p1510:client id="{49723DD8-D3A4-1EB0-9D1F-D197A049979B}" v="2" dt="2024-03-11T15:33:02.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E67048-A6A6-2F41-8996-D9CF70D3A8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2D6094-4140-764B-87AE-B2FFECDF02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C24B32-07C9-1049-8A33-6423DF9FF6DF}" type="datetimeFigureOut">
              <a:rPr lang="en-US" smtClean="0"/>
              <a:t>3/11/2024</a:t>
            </a:fld>
            <a:endParaRPr lang="en-US"/>
          </a:p>
        </p:txBody>
      </p:sp>
      <p:sp>
        <p:nvSpPr>
          <p:cNvPr id="4" name="Footer Placeholder 3">
            <a:extLst>
              <a:ext uri="{FF2B5EF4-FFF2-40B4-BE49-F238E27FC236}">
                <a16:creationId xmlns:a16="http://schemas.microsoft.com/office/drawing/2014/main" id="{B6F5F6C8-9C5A-EA49-9DC4-8F6DBE77C2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4C4CBB-8E57-FC40-8E0D-B09AA59943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6BF9C6-74F6-3E47-B63F-EB7C528A4A91}" type="slidenum">
              <a:rPr lang="en-US" smtClean="0"/>
              <a:t>‹#›</a:t>
            </a:fld>
            <a:endParaRPr lang="en-US"/>
          </a:p>
        </p:txBody>
      </p:sp>
    </p:spTree>
    <p:extLst>
      <p:ext uri="{BB962C8B-B14F-4D97-AF65-F5344CB8AC3E}">
        <p14:creationId xmlns:p14="http://schemas.microsoft.com/office/powerpoint/2010/main" val="293028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C9DC3-5C7B-9249-9FA5-94EC4AE69255}"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1B275-67C9-404A-A9EE-8833FE9964CC}" type="slidenum">
              <a:rPr lang="en-US" smtClean="0"/>
              <a:t>‹#›</a:t>
            </a:fld>
            <a:endParaRPr lang="en-US"/>
          </a:p>
        </p:txBody>
      </p:sp>
    </p:spTree>
    <p:extLst>
      <p:ext uri="{BB962C8B-B14F-4D97-AF65-F5344CB8AC3E}">
        <p14:creationId xmlns:p14="http://schemas.microsoft.com/office/powerpoint/2010/main" val="131836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1B275-67C9-404A-A9EE-8833FE9964CC}" type="slidenum">
              <a:rPr lang="en-US" smtClean="0"/>
              <a:t>10</a:t>
            </a:fld>
            <a:endParaRPr lang="en-US"/>
          </a:p>
        </p:txBody>
      </p:sp>
    </p:spTree>
    <p:extLst>
      <p:ext uri="{BB962C8B-B14F-4D97-AF65-F5344CB8AC3E}">
        <p14:creationId xmlns:p14="http://schemas.microsoft.com/office/powerpoint/2010/main" val="98275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1B275-67C9-404A-A9EE-8833FE9964CC}" type="slidenum">
              <a:rPr lang="en-US" smtClean="0"/>
              <a:t>11</a:t>
            </a:fld>
            <a:endParaRPr lang="en-US"/>
          </a:p>
        </p:txBody>
      </p:sp>
    </p:spTree>
    <p:extLst>
      <p:ext uri="{BB962C8B-B14F-4D97-AF65-F5344CB8AC3E}">
        <p14:creationId xmlns:p14="http://schemas.microsoft.com/office/powerpoint/2010/main" val="43949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1B275-67C9-404A-A9EE-8833FE9964CC}" type="slidenum">
              <a:rPr lang="en-US" smtClean="0"/>
              <a:t>20</a:t>
            </a:fld>
            <a:endParaRPr lang="en-US"/>
          </a:p>
        </p:txBody>
      </p:sp>
    </p:spTree>
    <p:extLst>
      <p:ext uri="{BB962C8B-B14F-4D97-AF65-F5344CB8AC3E}">
        <p14:creationId xmlns:p14="http://schemas.microsoft.com/office/powerpoint/2010/main" val="189746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1B275-67C9-404A-A9EE-8833FE9964CC}" type="slidenum">
              <a:rPr lang="en-US" smtClean="0"/>
              <a:t>26</a:t>
            </a:fld>
            <a:endParaRPr lang="en-US"/>
          </a:p>
        </p:txBody>
      </p:sp>
    </p:spTree>
    <p:extLst>
      <p:ext uri="{BB962C8B-B14F-4D97-AF65-F5344CB8AC3E}">
        <p14:creationId xmlns:p14="http://schemas.microsoft.com/office/powerpoint/2010/main" val="3577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19B0D-B2B7-4C03-9AF0-C93674DB6D5C}" type="slidenum">
              <a:rPr lang="en-US" smtClean="0"/>
              <a:t>27</a:t>
            </a:fld>
            <a:endParaRPr lang="en-US"/>
          </a:p>
        </p:txBody>
      </p:sp>
    </p:spTree>
    <p:extLst>
      <p:ext uri="{BB962C8B-B14F-4D97-AF65-F5344CB8AC3E}">
        <p14:creationId xmlns:p14="http://schemas.microsoft.com/office/powerpoint/2010/main" val="1141957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33C5FF-5328-5246-8519-2E9F617D47C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66261B-5621-5442-A120-5778DCF200B6}"/>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2" name="Title 1">
            <a:extLst>
              <a:ext uri="{FF2B5EF4-FFF2-40B4-BE49-F238E27FC236}">
                <a16:creationId xmlns:a16="http://schemas.microsoft.com/office/drawing/2014/main" id="{AF0D3681-C559-D147-AAA8-84802B928B32}"/>
              </a:ext>
            </a:extLst>
          </p:cNvPr>
          <p:cNvSpPr>
            <a:spLocks noGrp="1"/>
          </p:cNvSpPr>
          <p:nvPr>
            <p:ph type="ctrTitle"/>
          </p:nvPr>
        </p:nvSpPr>
        <p:spPr>
          <a:xfrm>
            <a:off x="1002999" y="2780777"/>
            <a:ext cx="10350801" cy="891724"/>
          </a:xfrm>
        </p:spPr>
        <p:txBody>
          <a:bodyPr anchor="b">
            <a:normAutofit/>
          </a:bodyPr>
          <a:lstStyle>
            <a:lvl1pPr algn="l">
              <a:defRPr sz="5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AF684D1-BF8A-E345-BE3A-62FF2386507D}"/>
              </a:ext>
            </a:extLst>
          </p:cNvPr>
          <p:cNvSpPr>
            <a:spLocks noGrp="1"/>
          </p:cNvSpPr>
          <p:nvPr>
            <p:ph type="subTitle" idx="1"/>
          </p:nvPr>
        </p:nvSpPr>
        <p:spPr>
          <a:xfrm>
            <a:off x="1002999" y="4077223"/>
            <a:ext cx="8817976" cy="365125"/>
          </a:xfrm>
        </p:spPr>
        <p:txBody>
          <a:bodyPr/>
          <a:lstStyle>
            <a:lvl1pPr marL="0" indent="0" algn="l">
              <a:buNone/>
              <a:defRPr sz="2400">
                <a:ln>
                  <a:no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A5F8D03-16C1-5F4D-A2FA-0EB98632B761}"/>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8" name="Rectangle 7">
            <a:extLst>
              <a:ext uri="{FF2B5EF4-FFF2-40B4-BE49-F238E27FC236}">
                <a16:creationId xmlns:a16="http://schemas.microsoft.com/office/drawing/2014/main" id="{5C9D818B-CC92-EB48-B972-4B5CD562BEA7}"/>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26EB82-8DC2-754F-BC5D-D680D9E8E503}"/>
              </a:ext>
            </a:extLst>
          </p:cNvPr>
          <p:cNvSpPr/>
          <p:nvPr userDrawn="1"/>
        </p:nvSpPr>
        <p:spPr>
          <a:xfrm flipV="1">
            <a:off x="1109127" y="3792956"/>
            <a:ext cx="3181519"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44CD395-6735-EA47-BEFF-BB27DA0ABB21}"/>
              </a:ext>
            </a:extLst>
          </p:cNvPr>
          <p:cNvPicPr>
            <a:picLocks noChangeAspect="1"/>
          </p:cNvPicPr>
          <p:nvPr userDrawn="1"/>
        </p:nvPicPr>
        <p:blipFill>
          <a:blip r:embed="rId3"/>
          <a:stretch>
            <a:fillRect/>
          </a:stretch>
        </p:blipFill>
        <p:spPr>
          <a:xfrm>
            <a:off x="628025" y="292840"/>
            <a:ext cx="2499349" cy="2487937"/>
          </a:xfrm>
          <a:prstGeom prst="rect">
            <a:avLst/>
          </a:prstGeom>
        </p:spPr>
      </p:pic>
    </p:spTree>
    <p:extLst>
      <p:ext uri="{BB962C8B-B14F-4D97-AF65-F5344CB8AC3E}">
        <p14:creationId xmlns:p14="http://schemas.microsoft.com/office/powerpoint/2010/main" val="423451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8F5462-388B-494C-8FCE-B0D81F5AA8B9}"/>
              </a:ext>
            </a:extLst>
          </p:cNvPr>
          <p:cNvSpPr/>
          <p:nvPr userDrawn="1"/>
        </p:nvSpPr>
        <p:spPr>
          <a:xfrm>
            <a:off x="0" y="-1"/>
            <a:ext cx="12192000" cy="685800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92195D2-8CFE-254C-BA12-EDA0C33EAA46}"/>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6" name="Slide Number Placeholder 5">
            <a:extLst>
              <a:ext uri="{FF2B5EF4-FFF2-40B4-BE49-F238E27FC236}">
                <a16:creationId xmlns:a16="http://schemas.microsoft.com/office/drawing/2014/main" id="{91D5D352-18EB-8245-9E6B-89D89B8EBD95}"/>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1" name="Rectangle 10">
            <a:extLst>
              <a:ext uri="{FF2B5EF4-FFF2-40B4-BE49-F238E27FC236}">
                <a16:creationId xmlns:a16="http://schemas.microsoft.com/office/drawing/2014/main" id="{F7FEA26B-8068-7B41-9798-7729295C79FC}"/>
              </a:ext>
            </a:extLst>
          </p:cNvPr>
          <p:cNvSpPr/>
          <p:nvPr userDrawn="1"/>
        </p:nvSpPr>
        <p:spPr>
          <a:xfrm>
            <a:off x="0" y="6677025"/>
            <a:ext cx="12192000" cy="180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1EF21B15-B022-AE44-8BBC-BDF32F2B431E}"/>
              </a:ext>
            </a:extLst>
          </p:cNvPr>
          <p:cNvSpPr>
            <a:spLocks noGrp="1"/>
          </p:cNvSpPr>
          <p:nvPr>
            <p:ph type="title"/>
          </p:nvPr>
        </p:nvSpPr>
        <p:spPr>
          <a:xfrm>
            <a:off x="2019060" y="2589609"/>
            <a:ext cx="8153875" cy="1018500"/>
          </a:xfrm>
        </p:spPr>
        <p:txBody>
          <a:bodyPr anchor="b"/>
          <a:lstStyle>
            <a:lvl1pPr algn="ctr">
              <a:defRPr sz="6000">
                <a:solidFill>
                  <a:schemeClr val="bg1"/>
                </a:solidFill>
              </a:defRPr>
            </a:lvl1pPr>
          </a:lstStyle>
          <a:p>
            <a:r>
              <a:rPr lang="en-US"/>
              <a:t>Click to edit Master</a:t>
            </a:r>
          </a:p>
        </p:txBody>
      </p:sp>
      <p:sp>
        <p:nvSpPr>
          <p:cNvPr id="14" name="Text Placeholder 2">
            <a:extLst>
              <a:ext uri="{FF2B5EF4-FFF2-40B4-BE49-F238E27FC236}">
                <a16:creationId xmlns:a16="http://schemas.microsoft.com/office/drawing/2014/main" id="{4AB8102F-7ABE-B24F-A30C-AD50EF7C2516}"/>
              </a:ext>
            </a:extLst>
          </p:cNvPr>
          <p:cNvSpPr>
            <a:spLocks noGrp="1"/>
          </p:cNvSpPr>
          <p:nvPr>
            <p:ph type="body" idx="1"/>
          </p:nvPr>
        </p:nvSpPr>
        <p:spPr>
          <a:xfrm>
            <a:off x="2019060" y="4193273"/>
            <a:ext cx="8153875" cy="587306"/>
          </a:xfrm>
        </p:spPr>
        <p:txBody>
          <a:bodyPr/>
          <a:lstStyle>
            <a:lvl1pPr marL="0" indent="0" algn="ctr">
              <a:buNone/>
              <a:defRPr sz="24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2271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341B7C-81F9-2042-95D5-3D5664D8EAF2}"/>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2" name="Title 1">
            <a:extLst>
              <a:ext uri="{FF2B5EF4-FFF2-40B4-BE49-F238E27FC236}">
                <a16:creationId xmlns:a16="http://schemas.microsoft.com/office/drawing/2014/main" id="{6098C32F-765E-054C-84C3-82212A1E05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5844D3-D4A7-604C-AC2A-CDFBB65CCD6B}"/>
              </a:ext>
            </a:extLst>
          </p:cNvPr>
          <p:cNvSpPr>
            <a:spLocks noGrp="1"/>
          </p:cNvSpPr>
          <p:nvPr>
            <p:ph sz="half" idx="1"/>
          </p:nvPr>
        </p:nvSpPr>
        <p:spPr>
          <a:xfrm>
            <a:off x="838199" y="2011363"/>
            <a:ext cx="10515599" cy="416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6A4BA66-FA05-CD44-8322-4765957CA108}"/>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8" name="Rectangle 7">
            <a:extLst>
              <a:ext uri="{FF2B5EF4-FFF2-40B4-BE49-F238E27FC236}">
                <a16:creationId xmlns:a16="http://schemas.microsoft.com/office/drawing/2014/main" id="{E1EDA892-9B6A-A84C-8ECD-AEF35E7416A0}"/>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8EF160-8EE3-1948-910B-4F7A0523FB17}"/>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28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ntent | Subhea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1AF0BF-59BA-4E40-8817-C18608D3E61A}"/>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11" name="Rectangle 10">
            <a:extLst>
              <a:ext uri="{FF2B5EF4-FFF2-40B4-BE49-F238E27FC236}">
                <a16:creationId xmlns:a16="http://schemas.microsoft.com/office/drawing/2014/main" id="{646F94D3-4A29-694A-8DA8-A3B8FB7CBAD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C274F-C57E-614D-90FB-6EC2E993FD5D}"/>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6A80-9943-C04E-8E78-EDE408998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9A7A82-A85D-984B-B272-DB00FFB07338}"/>
              </a:ext>
            </a:extLst>
          </p:cNvPr>
          <p:cNvSpPr>
            <a:spLocks noGrp="1"/>
          </p:cNvSpPr>
          <p:nvPr>
            <p:ph type="body" idx="1" hasCustomPrompt="1"/>
          </p:nvPr>
        </p:nvSpPr>
        <p:spPr>
          <a:xfrm>
            <a:off x="839788" y="2052315"/>
            <a:ext cx="10514012" cy="4527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31EB0DEE-8A1C-7143-BED7-A3F8282F3A3B}"/>
              </a:ext>
            </a:extLst>
          </p:cNvPr>
          <p:cNvSpPr>
            <a:spLocks noGrp="1"/>
          </p:cNvSpPr>
          <p:nvPr>
            <p:ph sz="half" idx="2"/>
          </p:nvPr>
        </p:nvSpPr>
        <p:spPr>
          <a:xfrm>
            <a:off x="839788" y="2594919"/>
            <a:ext cx="10514012" cy="35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F29C603-3039-EB4D-BF94-CA9B44D509A3}"/>
              </a:ext>
            </a:extLst>
          </p:cNvPr>
          <p:cNvSpPr>
            <a:spLocks noGrp="1"/>
          </p:cNvSpPr>
          <p:nvPr>
            <p:ph type="sldNum" sz="quarter" idx="12"/>
          </p:nvPr>
        </p:nvSpPr>
        <p:spPr/>
        <p:txBody>
          <a:bodyPr/>
          <a:lstStyle/>
          <a:p>
            <a:fld id="{FCBF0497-A2CD-1349-88AB-C66FB3FE92F5}" type="slidenum">
              <a:rPr lang="en-US" smtClean="0"/>
              <a:t>‹#›</a:t>
            </a:fld>
            <a:endParaRPr lang="en-US"/>
          </a:p>
        </p:txBody>
      </p:sp>
    </p:spTree>
    <p:extLst>
      <p:ext uri="{BB962C8B-B14F-4D97-AF65-F5344CB8AC3E}">
        <p14:creationId xmlns:p14="http://schemas.microsoft.com/office/powerpoint/2010/main" val="344025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ntent | Subhead | Ico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1AF0BF-59BA-4E40-8817-C18608D3E61A}"/>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11" name="Rectangle 10">
            <a:extLst>
              <a:ext uri="{FF2B5EF4-FFF2-40B4-BE49-F238E27FC236}">
                <a16:creationId xmlns:a16="http://schemas.microsoft.com/office/drawing/2014/main" id="{646F94D3-4A29-694A-8DA8-A3B8FB7CBAD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C274F-C57E-614D-90FB-6EC2E993FD5D}"/>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6A80-9943-C04E-8E78-EDE408998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4F29C603-3039-EB4D-BF94-CA9B44D509A3}"/>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3" name="Text Placeholder 2">
            <a:extLst>
              <a:ext uri="{FF2B5EF4-FFF2-40B4-BE49-F238E27FC236}">
                <a16:creationId xmlns:a16="http://schemas.microsoft.com/office/drawing/2014/main" id="{4D076F3E-7DE4-5F4B-A9CA-BAFBA7520AF1}"/>
              </a:ext>
            </a:extLst>
          </p:cNvPr>
          <p:cNvSpPr>
            <a:spLocks noGrp="1"/>
          </p:cNvSpPr>
          <p:nvPr>
            <p:ph type="body" idx="1" hasCustomPrompt="1"/>
          </p:nvPr>
        </p:nvSpPr>
        <p:spPr>
          <a:xfrm>
            <a:off x="2588940" y="2190983"/>
            <a:ext cx="8764860" cy="439938"/>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5" name="Content Placeholder 3">
            <a:extLst>
              <a:ext uri="{FF2B5EF4-FFF2-40B4-BE49-F238E27FC236}">
                <a16:creationId xmlns:a16="http://schemas.microsoft.com/office/drawing/2014/main" id="{AC5F61A7-8237-E146-9BB1-2974D2ED6A6D}"/>
              </a:ext>
            </a:extLst>
          </p:cNvPr>
          <p:cNvSpPr>
            <a:spLocks noGrp="1"/>
          </p:cNvSpPr>
          <p:nvPr>
            <p:ph sz="half" idx="2"/>
          </p:nvPr>
        </p:nvSpPr>
        <p:spPr>
          <a:xfrm>
            <a:off x="2588940" y="2707339"/>
            <a:ext cx="8764860" cy="3366890"/>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p:txBody>
      </p:sp>
      <p:sp>
        <p:nvSpPr>
          <p:cNvPr id="16" name="Oval 15">
            <a:extLst>
              <a:ext uri="{FF2B5EF4-FFF2-40B4-BE49-F238E27FC236}">
                <a16:creationId xmlns:a16="http://schemas.microsoft.com/office/drawing/2014/main" id="{F39834E7-4770-194F-8F16-48E415915369}"/>
              </a:ext>
            </a:extLst>
          </p:cNvPr>
          <p:cNvSpPr/>
          <p:nvPr userDrawn="1"/>
        </p:nvSpPr>
        <p:spPr>
          <a:xfrm>
            <a:off x="915443" y="2210938"/>
            <a:ext cx="1316036" cy="13160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169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ntent | Subhead | Icon |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1AF0BF-59BA-4E40-8817-C18608D3E61A}"/>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11" name="Rectangle 10">
            <a:extLst>
              <a:ext uri="{FF2B5EF4-FFF2-40B4-BE49-F238E27FC236}">
                <a16:creationId xmlns:a16="http://schemas.microsoft.com/office/drawing/2014/main" id="{646F94D3-4A29-694A-8DA8-A3B8FB7CBAD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C274F-C57E-614D-90FB-6EC2E993FD5D}"/>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6A80-9943-C04E-8E78-EDE408998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4F29C603-3039-EB4D-BF94-CA9B44D509A3}"/>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3" name="Text Placeholder 2">
            <a:extLst>
              <a:ext uri="{FF2B5EF4-FFF2-40B4-BE49-F238E27FC236}">
                <a16:creationId xmlns:a16="http://schemas.microsoft.com/office/drawing/2014/main" id="{4D076F3E-7DE4-5F4B-A9CA-BAFBA7520AF1}"/>
              </a:ext>
            </a:extLst>
          </p:cNvPr>
          <p:cNvSpPr>
            <a:spLocks noGrp="1"/>
          </p:cNvSpPr>
          <p:nvPr>
            <p:ph type="body" idx="1" hasCustomPrompt="1"/>
          </p:nvPr>
        </p:nvSpPr>
        <p:spPr>
          <a:xfrm>
            <a:off x="4498428" y="2190983"/>
            <a:ext cx="6855372" cy="439938"/>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5" name="Content Placeholder 3">
            <a:extLst>
              <a:ext uri="{FF2B5EF4-FFF2-40B4-BE49-F238E27FC236}">
                <a16:creationId xmlns:a16="http://schemas.microsoft.com/office/drawing/2014/main" id="{AC5F61A7-8237-E146-9BB1-2974D2ED6A6D}"/>
              </a:ext>
            </a:extLst>
          </p:cNvPr>
          <p:cNvSpPr>
            <a:spLocks noGrp="1"/>
          </p:cNvSpPr>
          <p:nvPr>
            <p:ph sz="half" idx="2"/>
          </p:nvPr>
        </p:nvSpPr>
        <p:spPr>
          <a:xfrm>
            <a:off x="4498428" y="2707339"/>
            <a:ext cx="6855372" cy="3366890"/>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p:txBody>
      </p:sp>
      <p:sp>
        <p:nvSpPr>
          <p:cNvPr id="4" name="Picture Placeholder 3">
            <a:extLst>
              <a:ext uri="{FF2B5EF4-FFF2-40B4-BE49-F238E27FC236}">
                <a16:creationId xmlns:a16="http://schemas.microsoft.com/office/drawing/2014/main" id="{45B276C1-0FA2-A444-B0C6-445A7B243274}"/>
              </a:ext>
            </a:extLst>
          </p:cNvPr>
          <p:cNvSpPr>
            <a:spLocks noGrp="1"/>
          </p:cNvSpPr>
          <p:nvPr>
            <p:ph type="pic" sz="quarter" idx="13"/>
          </p:nvPr>
        </p:nvSpPr>
        <p:spPr>
          <a:xfrm>
            <a:off x="838200" y="2190983"/>
            <a:ext cx="3470275" cy="3883246"/>
          </a:xfrm>
        </p:spPr>
        <p:txBody>
          <a:bodyPr/>
          <a:lstStyle/>
          <a:p>
            <a:endParaRPr lang="en-US"/>
          </a:p>
        </p:txBody>
      </p:sp>
    </p:spTree>
    <p:extLst>
      <p:ext uri="{BB962C8B-B14F-4D97-AF65-F5344CB8AC3E}">
        <p14:creationId xmlns:p14="http://schemas.microsoft.com/office/powerpoint/2010/main" val="1760974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EA4ED3-8F05-BC4D-A17C-FF70FC2D1145}"/>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2" name="Title 1">
            <a:extLst>
              <a:ext uri="{FF2B5EF4-FFF2-40B4-BE49-F238E27FC236}">
                <a16:creationId xmlns:a16="http://schemas.microsoft.com/office/drawing/2014/main" id="{6098C32F-765E-054C-84C3-82212A1E05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5844D3-D4A7-604C-AC2A-CDFBB65CCD6B}"/>
              </a:ext>
            </a:extLst>
          </p:cNvPr>
          <p:cNvSpPr>
            <a:spLocks noGrp="1"/>
          </p:cNvSpPr>
          <p:nvPr>
            <p:ph sz="half" idx="1"/>
          </p:nvPr>
        </p:nvSpPr>
        <p:spPr>
          <a:xfrm>
            <a:off x="838200" y="2011363"/>
            <a:ext cx="5181600" cy="416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9A7098-891B-0146-AEA1-CF6455517FBF}"/>
              </a:ext>
            </a:extLst>
          </p:cNvPr>
          <p:cNvSpPr>
            <a:spLocks noGrp="1"/>
          </p:cNvSpPr>
          <p:nvPr>
            <p:ph sz="half" idx="2"/>
          </p:nvPr>
        </p:nvSpPr>
        <p:spPr>
          <a:xfrm>
            <a:off x="6172200" y="2011363"/>
            <a:ext cx="5181600" cy="416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6A4BA66-FA05-CD44-8322-4765957CA108}"/>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8" name="Rectangle 7">
            <a:extLst>
              <a:ext uri="{FF2B5EF4-FFF2-40B4-BE49-F238E27FC236}">
                <a16:creationId xmlns:a16="http://schemas.microsoft.com/office/drawing/2014/main" id="{E1EDA892-9B6A-A84C-8ECD-AEF35E7416A0}"/>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8EF160-8EE3-1948-910B-4F7A0523FB17}"/>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041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2 Content | Subhea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1AF0BF-59BA-4E40-8817-C18608D3E61A}"/>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11" name="Rectangle 10">
            <a:extLst>
              <a:ext uri="{FF2B5EF4-FFF2-40B4-BE49-F238E27FC236}">
                <a16:creationId xmlns:a16="http://schemas.microsoft.com/office/drawing/2014/main" id="{646F94D3-4A29-694A-8DA8-A3B8FB7CBAD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C274F-C57E-614D-90FB-6EC2E993FD5D}"/>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6A80-9943-C04E-8E78-EDE408998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9A7A82-A85D-984B-B272-DB00FFB07338}"/>
              </a:ext>
            </a:extLst>
          </p:cNvPr>
          <p:cNvSpPr>
            <a:spLocks noGrp="1"/>
          </p:cNvSpPr>
          <p:nvPr>
            <p:ph type="body" idx="1" hasCustomPrompt="1"/>
          </p:nvPr>
        </p:nvSpPr>
        <p:spPr>
          <a:xfrm>
            <a:off x="839788" y="2052315"/>
            <a:ext cx="5157787" cy="4527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31EB0DEE-8A1C-7143-BED7-A3F8282F3A3B}"/>
              </a:ext>
            </a:extLst>
          </p:cNvPr>
          <p:cNvSpPr>
            <a:spLocks noGrp="1"/>
          </p:cNvSpPr>
          <p:nvPr>
            <p:ph sz="half" idx="2"/>
          </p:nvPr>
        </p:nvSpPr>
        <p:spPr>
          <a:xfrm>
            <a:off x="839788" y="2594919"/>
            <a:ext cx="5157787" cy="35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B89DC7-8D5F-6E40-A4AD-AAF19E782E4F}"/>
              </a:ext>
            </a:extLst>
          </p:cNvPr>
          <p:cNvSpPr>
            <a:spLocks noGrp="1"/>
          </p:cNvSpPr>
          <p:nvPr>
            <p:ph type="body" sz="quarter" idx="3" hasCustomPrompt="1"/>
          </p:nvPr>
        </p:nvSpPr>
        <p:spPr>
          <a:xfrm>
            <a:off x="6172200" y="2052315"/>
            <a:ext cx="5183188" cy="4527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6" name="Content Placeholder 5">
            <a:extLst>
              <a:ext uri="{FF2B5EF4-FFF2-40B4-BE49-F238E27FC236}">
                <a16:creationId xmlns:a16="http://schemas.microsoft.com/office/drawing/2014/main" id="{DD2BCCCF-3777-2B4A-8B7B-2893C9EEBA0E}"/>
              </a:ext>
            </a:extLst>
          </p:cNvPr>
          <p:cNvSpPr>
            <a:spLocks noGrp="1"/>
          </p:cNvSpPr>
          <p:nvPr>
            <p:ph sz="quarter" idx="4"/>
          </p:nvPr>
        </p:nvSpPr>
        <p:spPr>
          <a:xfrm>
            <a:off x="6172200" y="2594919"/>
            <a:ext cx="5183188" cy="35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F29C603-3039-EB4D-BF94-CA9B44D509A3}"/>
              </a:ext>
            </a:extLst>
          </p:cNvPr>
          <p:cNvSpPr>
            <a:spLocks noGrp="1"/>
          </p:cNvSpPr>
          <p:nvPr>
            <p:ph type="sldNum" sz="quarter" idx="12"/>
          </p:nvPr>
        </p:nvSpPr>
        <p:spPr/>
        <p:txBody>
          <a:bodyPr/>
          <a:lstStyle/>
          <a:p>
            <a:fld id="{FCBF0497-A2CD-1349-88AB-C66FB3FE92F5}" type="slidenum">
              <a:rPr lang="en-US" smtClean="0"/>
              <a:t>‹#›</a:t>
            </a:fld>
            <a:endParaRPr lang="en-US"/>
          </a:p>
        </p:txBody>
      </p:sp>
    </p:spTree>
    <p:extLst>
      <p:ext uri="{BB962C8B-B14F-4D97-AF65-F5344CB8AC3E}">
        <p14:creationId xmlns:p14="http://schemas.microsoft.com/office/powerpoint/2010/main" val="2607613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 Subhead | Icon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1AF0BF-59BA-4E40-8817-C18608D3E61A}"/>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11" name="Rectangle 10">
            <a:extLst>
              <a:ext uri="{FF2B5EF4-FFF2-40B4-BE49-F238E27FC236}">
                <a16:creationId xmlns:a16="http://schemas.microsoft.com/office/drawing/2014/main" id="{646F94D3-4A29-694A-8DA8-A3B8FB7CBAD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C274F-C57E-614D-90FB-6EC2E993FD5D}"/>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6A80-9943-C04E-8E78-EDE408998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9A7A82-A85D-984B-B272-DB00FFB07338}"/>
              </a:ext>
            </a:extLst>
          </p:cNvPr>
          <p:cNvSpPr>
            <a:spLocks noGrp="1"/>
          </p:cNvSpPr>
          <p:nvPr>
            <p:ph type="body" idx="1" hasCustomPrompt="1"/>
          </p:nvPr>
        </p:nvSpPr>
        <p:spPr>
          <a:xfrm>
            <a:off x="2588940" y="2190983"/>
            <a:ext cx="8764860" cy="439938"/>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31EB0DEE-8A1C-7143-BED7-A3F8282F3A3B}"/>
              </a:ext>
            </a:extLst>
          </p:cNvPr>
          <p:cNvSpPr>
            <a:spLocks noGrp="1"/>
          </p:cNvSpPr>
          <p:nvPr>
            <p:ph sz="half" idx="2"/>
          </p:nvPr>
        </p:nvSpPr>
        <p:spPr>
          <a:xfrm>
            <a:off x="2588940" y="2707339"/>
            <a:ext cx="8764860" cy="119519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4F29C603-3039-EB4D-BF94-CA9B44D509A3}"/>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7" name="Oval 16">
            <a:extLst>
              <a:ext uri="{FF2B5EF4-FFF2-40B4-BE49-F238E27FC236}">
                <a16:creationId xmlns:a16="http://schemas.microsoft.com/office/drawing/2014/main" id="{16DD784A-5807-5141-B9D8-EDD5D62C486F}"/>
              </a:ext>
            </a:extLst>
          </p:cNvPr>
          <p:cNvSpPr/>
          <p:nvPr userDrawn="1"/>
        </p:nvSpPr>
        <p:spPr>
          <a:xfrm>
            <a:off x="915443" y="2210938"/>
            <a:ext cx="1316036" cy="13160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56E22075-3AB7-3045-9B0A-C77967DE9DCB}"/>
              </a:ext>
            </a:extLst>
          </p:cNvPr>
          <p:cNvSpPr>
            <a:spLocks noGrp="1"/>
          </p:cNvSpPr>
          <p:nvPr>
            <p:ph type="body" idx="13" hasCustomPrompt="1"/>
          </p:nvPr>
        </p:nvSpPr>
        <p:spPr>
          <a:xfrm>
            <a:off x="2589862" y="4197457"/>
            <a:ext cx="8764860" cy="439938"/>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9" name="Content Placeholder 3">
            <a:extLst>
              <a:ext uri="{FF2B5EF4-FFF2-40B4-BE49-F238E27FC236}">
                <a16:creationId xmlns:a16="http://schemas.microsoft.com/office/drawing/2014/main" id="{A7F6EE1D-68D7-894F-A05E-CE27DC85DBF3}"/>
              </a:ext>
            </a:extLst>
          </p:cNvPr>
          <p:cNvSpPr>
            <a:spLocks noGrp="1"/>
          </p:cNvSpPr>
          <p:nvPr>
            <p:ph sz="half" idx="14"/>
          </p:nvPr>
        </p:nvSpPr>
        <p:spPr>
          <a:xfrm>
            <a:off x="2589862" y="4713813"/>
            <a:ext cx="8764860" cy="119519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p:txBody>
      </p:sp>
      <p:sp>
        <p:nvSpPr>
          <p:cNvPr id="20" name="Oval 19">
            <a:extLst>
              <a:ext uri="{FF2B5EF4-FFF2-40B4-BE49-F238E27FC236}">
                <a16:creationId xmlns:a16="http://schemas.microsoft.com/office/drawing/2014/main" id="{0567E2C8-9FF5-EF47-BC34-D2D94FC75CFB}"/>
              </a:ext>
            </a:extLst>
          </p:cNvPr>
          <p:cNvSpPr/>
          <p:nvPr userDrawn="1"/>
        </p:nvSpPr>
        <p:spPr>
          <a:xfrm>
            <a:off x="916365" y="4217412"/>
            <a:ext cx="1316036" cy="13160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80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ntent | Subhead | Icons | Image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1AF0BF-59BA-4E40-8817-C18608D3E61A}"/>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11" name="Rectangle 10">
            <a:extLst>
              <a:ext uri="{FF2B5EF4-FFF2-40B4-BE49-F238E27FC236}">
                <a16:creationId xmlns:a16="http://schemas.microsoft.com/office/drawing/2014/main" id="{646F94D3-4A29-694A-8DA8-A3B8FB7CBAD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C274F-C57E-614D-90FB-6EC2E993FD5D}"/>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6A80-9943-C04E-8E78-EDE408998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9A7A82-A85D-984B-B272-DB00FFB07338}"/>
              </a:ext>
            </a:extLst>
          </p:cNvPr>
          <p:cNvSpPr>
            <a:spLocks noGrp="1"/>
          </p:cNvSpPr>
          <p:nvPr>
            <p:ph type="body" idx="1" hasCustomPrompt="1"/>
          </p:nvPr>
        </p:nvSpPr>
        <p:spPr>
          <a:xfrm>
            <a:off x="3762702" y="2190983"/>
            <a:ext cx="7591097" cy="439938"/>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31EB0DEE-8A1C-7143-BED7-A3F8282F3A3B}"/>
              </a:ext>
            </a:extLst>
          </p:cNvPr>
          <p:cNvSpPr>
            <a:spLocks noGrp="1"/>
          </p:cNvSpPr>
          <p:nvPr>
            <p:ph sz="half" idx="2"/>
          </p:nvPr>
        </p:nvSpPr>
        <p:spPr>
          <a:xfrm>
            <a:off x="3762702" y="2707339"/>
            <a:ext cx="7591097" cy="119519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4F29C603-3039-EB4D-BF94-CA9B44D509A3}"/>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8" name="Text Placeholder 2">
            <a:extLst>
              <a:ext uri="{FF2B5EF4-FFF2-40B4-BE49-F238E27FC236}">
                <a16:creationId xmlns:a16="http://schemas.microsoft.com/office/drawing/2014/main" id="{56E22075-3AB7-3045-9B0A-C77967DE9DCB}"/>
              </a:ext>
            </a:extLst>
          </p:cNvPr>
          <p:cNvSpPr>
            <a:spLocks noGrp="1"/>
          </p:cNvSpPr>
          <p:nvPr>
            <p:ph type="body" idx="13" hasCustomPrompt="1"/>
          </p:nvPr>
        </p:nvSpPr>
        <p:spPr>
          <a:xfrm>
            <a:off x="3763624" y="4197457"/>
            <a:ext cx="7591097" cy="439938"/>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9" name="Content Placeholder 3">
            <a:extLst>
              <a:ext uri="{FF2B5EF4-FFF2-40B4-BE49-F238E27FC236}">
                <a16:creationId xmlns:a16="http://schemas.microsoft.com/office/drawing/2014/main" id="{A7F6EE1D-68D7-894F-A05E-CE27DC85DBF3}"/>
              </a:ext>
            </a:extLst>
          </p:cNvPr>
          <p:cNvSpPr>
            <a:spLocks noGrp="1"/>
          </p:cNvSpPr>
          <p:nvPr>
            <p:ph sz="half" idx="14"/>
          </p:nvPr>
        </p:nvSpPr>
        <p:spPr>
          <a:xfrm>
            <a:off x="3763624" y="4713813"/>
            <a:ext cx="7591097" cy="119519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p:txBody>
      </p:sp>
      <p:sp>
        <p:nvSpPr>
          <p:cNvPr id="15" name="Picture Placeholder 5">
            <a:extLst>
              <a:ext uri="{FF2B5EF4-FFF2-40B4-BE49-F238E27FC236}">
                <a16:creationId xmlns:a16="http://schemas.microsoft.com/office/drawing/2014/main" id="{E0333584-C7F3-CD44-B7EC-2518E724FACC}"/>
              </a:ext>
            </a:extLst>
          </p:cNvPr>
          <p:cNvSpPr>
            <a:spLocks noGrp="1"/>
          </p:cNvSpPr>
          <p:nvPr>
            <p:ph type="pic" sz="quarter" idx="16"/>
          </p:nvPr>
        </p:nvSpPr>
        <p:spPr>
          <a:xfrm>
            <a:off x="838201" y="4187949"/>
            <a:ext cx="2817812" cy="1711548"/>
          </a:xfrm>
        </p:spPr>
        <p:txBody>
          <a:bodyPr/>
          <a:lstStyle/>
          <a:p>
            <a:endParaRPr lang="en-US"/>
          </a:p>
        </p:txBody>
      </p:sp>
      <p:sp>
        <p:nvSpPr>
          <p:cNvPr id="8" name="Picture Placeholder 7">
            <a:extLst>
              <a:ext uri="{FF2B5EF4-FFF2-40B4-BE49-F238E27FC236}">
                <a16:creationId xmlns:a16="http://schemas.microsoft.com/office/drawing/2014/main" id="{D3ABBE34-5E1D-534D-95C3-CF6DA4DC091F}"/>
              </a:ext>
            </a:extLst>
          </p:cNvPr>
          <p:cNvSpPr>
            <a:spLocks noGrp="1"/>
          </p:cNvSpPr>
          <p:nvPr>
            <p:ph type="pic" sz="quarter" idx="17"/>
          </p:nvPr>
        </p:nvSpPr>
        <p:spPr>
          <a:xfrm>
            <a:off x="838200" y="2190750"/>
            <a:ext cx="2817813" cy="1711325"/>
          </a:xfrm>
        </p:spPr>
        <p:txBody>
          <a:bodyPr/>
          <a:lstStyle/>
          <a:p>
            <a:endParaRPr lang="en-US"/>
          </a:p>
        </p:txBody>
      </p:sp>
    </p:spTree>
    <p:extLst>
      <p:ext uri="{BB962C8B-B14F-4D97-AF65-F5344CB8AC3E}">
        <p14:creationId xmlns:p14="http://schemas.microsoft.com/office/powerpoint/2010/main" val="3175191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ntent | Subhead | Image Lef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1AF0BF-59BA-4E40-8817-C18608D3E61A}"/>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11" name="Rectangle 10">
            <a:extLst>
              <a:ext uri="{FF2B5EF4-FFF2-40B4-BE49-F238E27FC236}">
                <a16:creationId xmlns:a16="http://schemas.microsoft.com/office/drawing/2014/main" id="{646F94D3-4A29-694A-8DA8-A3B8FB7CBAD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C274F-C57E-614D-90FB-6EC2E993FD5D}"/>
              </a:ext>
            </a:extLst>
          </p:cNvPr>
          <p:cNvSpPr/>
          <p:nvPr userDrawn="1"/>
        </p:nvSpPr>
        <p:spPr>
          <a:xfrm flipV="1">
            <a:off x="6296685"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6A80-9943-C04E-8E78-EDE408998E4F}"/>
              </a:ext>
            </a:extLst>
          </p:cNvPr>
          <p:cNvSpPr>
            <a:spLocks noGrp="1"/>
          </p:cNvSpPr>
          <p:nvPr>
            <p:ph type="title"/>
          </p:nvPr>
        </p:nvSpPr>
        <p:spPr>
          <a:xfrm>
            <a:off x="6172200" y="365125"/>
            <a:ext cx="5183188" cy="1325563"/>
          </a:xfrm>
        </p:spPr>
        <p:txBody>
          <a:bodyPr/>
          <a:lstStyle/>
          <a:p>
            <a:r>
              <a:rPr lang="en-US"/>
              <a:t>Click to edit Master title style</a:t>
            </a:r>
          </a:p>
        </p:txBody>
      </p:sp>
      <p:sp>
        <p:nvSpPr>
          <p:cNvPr id="5" name="Text Placeholder 4">
            <a:extLst>
              <a:ext uri="{FF2B5EF4-FFF2-40B4-BE49-F238E27FC236}">
                <a16:creationId xmlns:a16="http://schemas.microsoft.com/office/drawing/2014/main" id="{14B89DC7-8D5F-6E40-A4AD-AAF19E782E4F}"/>
              </a:ext>
            </a:extLst>
          </p:cNvPr>
          <p:cNvSpPr>
            <a:spLocks noGrp="1"/>
          </p:cNvSpPr>
          <p:nvPr>
            <p:ph type="body" sz="quarter" idx="3" hasCustomPrompt="1"/>
          </p:nvPr>
        </p:nvSpPr>
        <p:spPr>
          <a:xfrm>
            <a:off x="6172200" y="2052315"/>
            <a:ext cx="5183188" cy="4527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6" name="Content Placeholder 5">
            <a:extLst>
              <a:ext uri="{FF2B5EF4-FFF2-40B4-BE49-F238E27FC236}">
                <a16:creationId xmlns:a16="http://schemas.microsoft.com/office/drawing/2014/main" id="{DD2BCCCF-3777-2B4A-8B7B-2893C9EEBA0E}"/>
              </a:ext>
            </a:extLst>
          </p:cNvPr>
          <p:cNvSpPr>
            <a:spLocks noGrp="1"/>
          </p:cNvSpPr>
          <p:nvPr>
            <p:ph sz="quarter" idx="4"/>
          </p:nvPr>
        </p:nvSpPr>
        <p:spPr>
          <a:xfrm>
            <a:off x="6172200" y="2594919"/>
            <a:ext cx="5183188" cy="35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F29C603-3039-EB4D-BF94-CA9B44D509A3}"/>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3" name="Picture Placeholder 3">
            <a:extLst>
              <a:ext uri="{FF2B5EF4-FFF2-40B4-BE49-F238E27FC236}">
                <a16:creationId xmlns:a16="http://schemas.microsoft.com/office/drawing/2014/main" id="{56F3BF7E-6D75-D54F-8046-80389CF2F41C}"/>
              </a:ext>
            </a:extLst>
          </p:cNvPr>
          <p:cNvSpPr>
            <a:spLocks noGrp="1"/>
          </p:cNvSpPr>
          <p:nvPr>
            <p:ph type="pic" sz="quarter" idx="15"/>
          </p:nvPr>
        </p:nvSpPr>
        <p:spPr>
          <a:xfrm>
            <a:off x="968830" y="751114"/>
            <a:ext cx="4708071" cy="5159829"/>
          </a:xfrm>
        </p:spPr>
        <p:txBody>
          <a:bodyPr/>
          <a:lstStyle/>
          <a:p>
            <a:endParaRPr lang="en-US"/>
          </a:p>
        </p:txBody>
      </p:sp>
    </p:spTree>
    <p:extLst>
      <p:ext uri="{BB962C8B-B14F-4D97-AF65-F5344CB8AC3E}">
        <p14:creationId xmlns:p14="http://schemas.microsoft.com/office/powerpoint/2010/main" val="2749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33C5FF-5328-5246-8519-2E9F617D47C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0D3681-C559-D147-AAA8-84802B928B32}"/>
              </a:ext>
            </a:extLst>
          </p:cNvPr>
          <p:cNvSpPr>
            <a:spLocks noGrp="1"/>
          </p:cNvSpPr>
          <p:nvPr>
            <p:ph type="ctrTitle"/>
          </p:nvPr>
        </p:nvSpPr>
        <p:spPr>
          <a:xfrm>
            <a:off x="1002999" y="2780777"/>
            <a:ext cx="10350801" cy="891724"/>
          </a:xfrm>
        </p:spPr>
        <p:txBody>
          <a:bodyPr anchor="b">
            <a:normAutofit/>
          </a:bodyPr>
          <a:lstStyle>
            <a:lvl1pPr algn="l">
              <a:defRPr sz="5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AF684D1-BF8A-E345-BE3A-62FF2386507D}"/>
              </a:ext>
            </a:extLst>
          </p:cNvPr>
          <p:cNvSpPr>
            <a:spLocks noGrp="1"/>
          </p:cNvSpPr>
          <p:nvPr>
            <p:ph type="subTitle" idx="1"/>
          </p:nvPr>
        </p:nvSpPr>
        <p:spPr>
          <a:xfrm>
            <a:off x="1002999" y="4077223"/>
            <a:ext cx="5274233" cy="1013761"/>
          </a:xfrm>
        </p:spPr>
        <p:txBody>
          <a:bodyPr/>
          <a:lstStyle>
            <a:lvl1pPr marL="0" indent="0" algn="l">
              <a:buNone/>
              <a:defRPr sz="2400">
                <a:ln>
                  <a:no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A5F8D03-16C1-5F4D-A2FA-0EB98632B761}"/>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8" name="Rectangle 7">
            <a:extLst>
              <a:ext uri="{FF2B5EF4-FFF2-40B4-BE49-F238E27FC236}">
                <a16:creationId xmlns:a16="http://schemas.microsoft.com/office/drawing/2014/main" id="{5C9D818B-CC92-EB48-B972-4B5CD562BEA7}"/>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26EB82-8DC2-754F-BC5D-D680D9E8E503}"/>
              </a:ext>
            </a:extLst>
          </p:cNvPr>
          <p:cNvSpPr/>
          <p:nvPr userDrawn="1"/>
        </p:nvSpPr>
        <p:spPr>
          <a:xfrm flipV="1">
            <a:off x="1109127" y="3792956"/>
            <a:ext cx="3181519"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44CD395-6735-EA47-BEFF-BB27DA0ABB21}"/>
              </a:ext>
            </a:extLst>
          </p:cNvPr>
          <p:cNvPicPr>
            <a:picLocks noChangeAspect="1"/>
          </p:cNvPicPr>
          <p:nvPr userDrawn="1"/>
        </p:nvPicPr>
        <p:blipFill>
          <a:blip r:embed="rId2"/>
          <a:stretch>
            <a:fillRect/>
          </a:stretch>
        </p:blipFill>
        <p:spPr>
          <a:xfrm>
            <a:off x="628025" y="292840"/>
            <a:ext cx="2499349" cy="2487937"/>
          </a:xfrm>
          <a:prstGeom prst="rect">
            <a:avLst/>
          </a:prstGeom>
        </p:spPr>
      </p:pic>
      <p:pic>
        <p:nvPicPr>
          <p:cNvPr id="12" name="Picture 11">
            <a:extLst>
              <a:ext uri="{FF2B5EF4-FFF2-40B4-BE49-F238E27FC236}">
                <a16:creationId xmlns:a16="http://schemas.microsoft.com/office/drawing/2014/main" id="{EE7BD3C8-EA72-8D40-B942-D7306C9E0FEA}"/>
              </a:ext>
            </a:extLst>
          </p:cNvPr>
          <p:cNvPicPr>
            <a:picLocks noChangeAspect="1"/>
          </p:cNvPicPr>
          <p:nvPr userDrawn="1"/>
        </p:nvPicPr>
        <p:blipFill rotWithShape="1">
          <a:blip r:embed="rId3"/>
          <a:srcRect t="53281" r="14144" b="12005"/>
          <a:stretch/>
        </p:blipFill>
        <p:spPr>
          <a:xfrm>
            <a:off x="4021665" y="3792956"/>
            <a:ext cx="7061208" cy="3065044"/>
          </a:xfrm>
          <a:prstGeom prst="rect">
            <a:avLst/>
          </a:prstGeom>
        </p:spPr>
      </p:pic>
      <p:pic>
        <p:nvPicPr>
          <p:cNvPr id="14" name="Picture 13">
            <a:extLst>
              <a:ext uri="{FF2B5EF4-FFF2-40B4-BE49-F238E27FC236}">
                <a16:creationId xmlns:a16="http://schemas.microsoft.com/office/drawing/2014/main" id="{241D9DF6-69C0-5742-92DF-8B80493E7389}"/>
              </a:ext>
            </a:extLst>
          </p:cNvPr>
          <p:cNvPicPr>
            <a:picLocks noChangeAspect="1"/>
          </p:cNvPicPr>
          <p:nvPr userDrawn="1"/>
        </p:nvPicPr>
        <p:blipFill rotWithShape="1">
          <a:blip r:embed="rId3"/>
          <a:srcRect l="43160" t="53281" r="14144" b="12005"/>
          <a:stretch/>
        </p:blipFill>
        <p:spPr>
          <a:xfrm>
            <a:off x="8699157" y="3792956"/>
            <a:ext cx="3511500" cy="3065044"/>
          </a:xfrm>
          <a:prstGeom prst="rect">
            <a:avLst/>
          </a:prstGeom>
        </p:spPr>
      </p:pic>
      <p:sp>
        <p:nvSpPr>
          <p:cNvPr id="19" name="Picture Placeholder 3">
            <a:extLst>
              <a:ext uri="{FF2B5EF4-FFF2-40B4-BE49-F238E27FC236}">
                <a16:creationId xmlns:a16="http://schemas.microsoft.com/office/drawing/2014/main" id="{83A0B785-4196-0247-8FEC-45B0D79C556D}"/>
              </a:ext>
            </a:extLst>
          </p:cNvPr>
          <p:cNvSpPr>
            <a:spLocks noGrp="1"/>
          </p:cNvSpPr>
          <p:nvPr>
            <p:ph type="pic" sz="quarter" idx="13"/>
          </p:nvPr>
        </p:nvSpPr>
        <p:spPr>
          <a:xfrm>
            <a:off x="6989380" y="4442347"/>
            <a:ext cx="5198342" cy="2234677"/>
          </a:xfrm>
        </p:spPr>
        <p:txBody>
          <a:bodyPr/>
          <a:lstStyle/>
          <a:p>
            <a:endParaRPr lang="en-US"/>
          </a:p>
        </p:txBody>
      </p:sp>
      <p:pic>
        <p:nvPicPr>
          <p:cNvPr id="15" name="Picture 14">
            <a:extLst>
              <a:ext uri="{FF2B5EF4-FFF2-40B4-BE49-F238E27FC236}">
                <a16:creationId xmlns:a16="http://schemas.microsoft.com/office/drawing/2014/main" id="{361EF582-6767-DC4B-8E8A-5AD8402CE28B}"/>
              </a:ext>
            </a:extLst>
          </p:cNvPr>
          <p:cNvPicPr>
            <a:picLocks noChangeAspect="1"/>
          </p:cNvPicPr>
          <p:nvPr userDrawn="1"/>
        </p:nvPicPr>
        <p:blipFill rotWithShape="1">
          <a:blip r:embed="rId4"/>
          <a:srcRect l="68415" b="69369"/>
          <a:stretch/>
        </p:blipFill>
        <p:spPr>
          <a:xfrm>
            <a:off x="8340811" y="0"/>
            <a:ext cx="3850130" cy="2100649"/>
          </a:xfrm>
          <a:prstGeom prst="rect">
            <a:avLst/>
          </a:prstGeom>
        </p:spPr>
      </p:pic>
    </p:spTree>
    <p:extLst>
      <p:ext uri="{BB962C8B-B14F-4D97-AF65-F5344CB8AC3E}">
        <p14:creationId xmlns:p14="http://schemas.microsoft.com/office/powerpoint/2010/main" val="4058302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ntent | Subhead | Image Righ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1AF0BF-59BA-4E40-8817-C18608D3E61A}"/>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11" name="Rectangle 10">
            <a:extLst>
              <a:ext uri="{FF2B5EF4-FFF2-40B4-BE49-F238E27FC236}">
                <a16:creationId xmlns:a16="http://schemas.microsoft.com/office/drawing/2014/main" id="{646F94D3-4A29-694A-8DA8-A3B8FB7CBAD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6A80-9943-C04E-8E78-EDE408998E4F}"/>
              </a:ext>
            </a:extLst>
          </p:cNvPr>
          <p:cNvSpPr>
            <a:spLocks noGrp="1"/>
          </p:cNvSpPr>
          <p:nvPr>
            <p:ph type="title"/>
          </p:nvPr>
        </p:nvSpPr>
        <p:spPr>
          <a:xfrm>
            <a:off x="847496" y="365125"/>
            <a:ext cx="5183188" cy="1325563"/>
          </a:xfrm>
        </p:spPr>
        <p:txBody>
          <a:bodyPr/>
          <a:lstStyle/>
          <a:p>
            <a:r>
              <a:rPr lang="en-US"/>
              <a:t>Click to edit Master title style</a:t>
            </a:r>
          </a:p>
        </p:txBody>
      </p:sp>
      <p:sp>
        <p:nvSpPr>
          <p:cNvPr id="5" name="Text Placeholder 4">
            <a:extLst>
              <a:ext uri="{FF2B5EF4-FFF2-40B4-BE49-F238E27FC236}">
                <a16:creationId xmlns:a16="http://schemas.microsoft.com/office/drawing/2014/main" id="{14B89DC7-8D5F-6E40-A4AD-AAF19E782E4F}"/>
              </a:ext>
            </a:extLst>
          </p:cNvPr>
          <p:cNvSpPr>
            <a:spLocks noGrp="1"/>
          </p:cNvSpPr>
          <p:nvPr>
            <p:ph type="body" sz="quarter" idx="3" hasCustomPrompt="1"/>
          </p:nvPr>
        </p:nvSpPr>
        <p:spPr>
          <a:xfrm>
            <a:off x="847496" y="2052315"/>
            <a:ext cx="5183188" cy="4527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6" name="Content Placeholder 5">
            <a:extLst>
              <a:ext uri="{FF2B5EF4-FFF2-40B4-BE49-F238E27FC236}">
                <a16:creationId xmlns:a16="http://schemas.microsoft.com/office/drawing/2014/main" id="{DD2BCCCF-3777-2B4A-8B7B-2893C9EEBA0E}"/>
              </a:ext>
            </a:extLst>
          </p:cNvPr>
          <p:cNvSpPr>
            <a:spLocks noGrp="1"/>
          </p:cNvSpPr>
          <p:nvPr>
            <p:ph sz="quarter" idx="4"/>
          </p:nvPr>
        </p:nvSpPr>
        <p:spPr>
          <a:xfrm>
            <a:off x="847496" y="2594919"/>
            <a:ext cx="5183188" cy="35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F29C603-3039-EB4D-BF94-CA9B44D509A3}"/>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3" name="Rectangle 12">
            <a:extLst>
              <a:ext uri="{FF2B5EF4-FFF2-40B4-BE49-F238E27FC236}">
                <a16:creationId xmlns:a16="http://schemas.microsoft.com/office/drawing/2014/main" id="{584B951F-2FD8-AF45-82FF-21FC6F93D2C0}"/>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3DBB339E-A21F-CD4B-84CF-3C46F3CB28F9}"/>
              </a:ext>
            </a:extLst>
          </p:cNvPr>
          <p:cNvSpPr>
            <a:spLocks noGrp="1"/>
          </p:cNvSpPr>
          <p:nvPr>
            <p:ph type="pic" sz="quarter" idx="14"/>
          </p:nvPr>
        </p:nvSpPr>
        <p:spPr>
          <a:xfrm>
            <a:off x="6515099" y="751114"/>
            <a:ext cx="4708071" cy="5159829"/>
          </a:xfrm>
        </p:spPr>
        <p:txBody>
          <a:bodyPr/>
          <a:lstStyle/>
          <a:p>
            <a:endParaRPr lang="en-US"/>
          </a:p>
        </p:txBody>
      </p:sp>
    </p:spTree>
    <p:extLst>
      <p:ext uri="{BB962C8B-B14F-4D97-AF65-F5344CB8AC3E}">
        <p14:creationId xmlns:p14="http://schemas.microsoft.com/office/powerpoint/2010/main" val="2708918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24C307B-5043-3E45-ADD3-25FDAC14DE6B}"/>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20" name="Content Placeholder 3">
            <a:extLst>
              <a:ext uri="{FF2B5EF4-FFF2-40B4-BE49-F238E27FC236}">
                <a16:creationId xmlns:a16="http://schemas.microsoft.com/office/drawing/2014/main" id="{AB0BA078-1AF6-C249-B6C1-D4ACC8EFEFF8}"/>
              </a:ext>
            </a:extLst>
          </p:cNvPr>
          <p:cNvSpPr>
            <a:spLocks noGrp="1"/>
          </p:cNvSpPr>
          <p:nvPr>
            <p:ph sz="half" idx="16"/>
          </p:nvPr>
        </p:nvSpPr>
        <p:spPr>
          <a:xfrm>
            <a:off x="4370571" y="2052315"/>
            <a:ext cx="3450857" cy="413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94BC20A9-BD34-AA46-8A2D-D1199413CD1C}"/>
              </a:ext>
            </a:extLst>
          </p:cNvPr>
          <p:cNvSpPr>
            <a:spLocks noGrp="1"/>
          </p:cNvSpPr>
          <p:nvPr>
            <p:ph sz="half" idx="14"/>
          </p:nvPr>
        </p:nvSpPr>
        <p:spPr>
          <a:xfrm>
            <a:off x="7901356" y="2052315"/>
            <a:ext cx="3450857" cy="413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B0DEE-8A1C-7143-BED7-A3F8282F3A3B}"/>
              </a:ext>
            </a:extLst>
          </p:cNvPr>
          <p:cNvSpPr>
            <a:spLocks noGrp="1"/>
          </p:cNvSpPr>
          <p:nvPr>
            <p:ph sz="half" idx="2"/>
          </p:nvPr>
        </p:nvSpPr>
        <p:spPr>
          <a:xfrm>
            <a:off x="839789" y="2052315"/>
            <a:ext cx="3450857" cy="4137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levelz</a:t>
            </a:r>
            <a:endParaRPr lang="en-US"/>
          </a:p>
        </p:txBody>
      </p:sp>
      <p:sp>
        <p:nvSpPr>
          <p:cNvPr id="11" name="Rectangle 10">
            <a:extLst>
              <a:ext uri="{FF2B5EF4-FFF2-40B4-BE49-F238E27FC236}">
                <a16:creationId xmlns:a16="http://schemas.microsoft.com/office/drawing/2014/main" id="{646F94D3-4A29-694A-8DA8-A3B8FB7CBAD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C274F-C57E-614D-90FB-6EC2E993FD5D}"/>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6A80-9943-C04E-8E78-EDE408998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4F29C603-3039-EB4D-BF94-CA9B44D509A3}"/>
              </a:ext>
            </a:extLst>
          </p:cNvPr>
          <p:cNvSpPr>
            <a:spLocks noGrp="1"/>
          </p:cNvSpPr>
          <p:nvPr>
            <p:ph type="sldNum" sz="quarter" idx="12"/>
          </p:nvPr>
        </p:nvSpPr>
        <p:spPr/>
        <p:txBody>
          <a:bodyPr/>
          <a:lstStyle/>
          <a:p>
            <a:fld id="{FCBF0497-A2CD-1349-88AB-C66FB3FE92F5}" type="slidenum">
              <a:rPr lang="en-US" smtClean="0"/>
              <a:t>‹#›</a:t>
            </a:fld>
            <a:endParaRPr lang="en-US"/>
          </a:p>
        </p:txBody>
      </p:sp>
    </p:spTree>
    <p:extLst>
      <p:ext uri="{BB962C8B-B14F-4D97-AF65-F5344CB8AC3E}">
        <p14:creationId xmlns:p14="http://schemas.microsoft.com/office/powerpoint/2010/main" val="715364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ntent | Subhea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24C307B-5043-3E45-ADD3-25FDAC14DE6B}"/>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11" name="Rectangle 10">
            <a:extLst>
              <a:ext uri="{FF2B5EF4-FFF2-40B4-BE49-F238E27FC236}">
                <a16:creationId xmlns:a16="http://schemas.microsoft.com/office/drawing/2014/main" id="{646F94D3-4A29-694A-8DA8-A3B8FB7CBAD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C274F-C57E-614D-90FB-6EC2E993FD5D}"/>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6A80-9943-C04E-8E78-EDE408998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9A7A82-A85D-984B-B272-DB00FFB07338}"/>
              </a:ext>
            </a:extLst>
          </p:cNvPr>
          <p:cNvSpPr>
            <a:spLocks noGrp="1"/>
          </p:cNvSpPr>
          <p:nvPr>
            <p:ph type="body" idx="1" hasCustomPrompt="1"/>
          </p:nvPr>
        </p:nvSpPr>
        <p:spPr>
          <a:xfrm>
            <a:off x="839789" y="2052315"/>
            <a:ext cx="3450857" cy="4527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31EB0DEE-8A1C-7143-BED7-A3F8282F3A3B}"/>
              </a:ext>
            </a:extLst>
          </p:cNvPr>
          <p:cNvSpPr>
            <a:spLocks noGrp="1"/>
          </p:cNvSpPr>
          <p:nvPr>
            <p:ph sz="half" idx="2"/>
          </p:nvPr>
        </p:nvSpPr>
        <p:spPr>
          <a:xfrm>
            <a:off x="839789" y="2594919"/>
            <a:ext cx="3450857" cy="35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levelz</a:t>
            </a:r>
            <a:endParaRPr lang="en-US"/>
          </a:p>
        </p:txBody>
      </p:sp>
      <p:sp>
        <p:nvSpPr>
          <p:cNvPr id="9" name="Slide Number Placeholder 8">
            <a:extLst>
              <a:ext uri="{FF2B5EF4-FFF2-40B4-BE49-F238E27FC236}">
                <a16:creationId xmlns:a16="http://schemas.microsoft.com/office/drawing/2014/main" id="{4F29C603-3039-EB4D-BF94-CA9B44D509A3}"/>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7" name="Text Placeholder 2">
            <a:extLst>
              <a:ext uri="{FF2B5EF4-FFF2-40B4-BE49-F238E27FC236}">
                <a16:creationId xmlns:a16="http://schemas.microsoft.com/office/drawing/2014/main" id="{9D187745-7BD4-5D4A-838A-2A9AC7567447}"/>
              </a:ext>
            </a:extLst>
          </p:cNvPr>
          <p:cNvSpPr>
            <a:spLocks noGrp="1"/>
          </p:cNvSpPr>
          <p:nvPr>
            <p:ph type="body" idx="13" hasCustomPrompt="1"/>
          </p:nvPr>
        </p:nvSpPr>
        <p:spPr>
          <a:xfrm>
            <a:off x="7901356" y="2052315"/>
            <a:ext cx="3450857" cy="4527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94BC20A9-BD34-AA46-8A2D-D1199413CD1C}"/>
              </a:ext>
            </a:extLst>
          </p:cNvPr>
          <p:cNvSpPr>
            <a:spLocks noGrp="1"/>
          </p:cNvSpPr>
          <p:nvPr>
            <p:ph sz="half" idx="14"/>
          </p:nvPr>
        </p:nvSpPr>
        <p:spPr>
          <a:xfrm>
            <a:off x="7901356" y="2594919"/>
            <a:ext cx="3450857" cy="35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42716733-8B34-3841-8199-ADA5FFED573B}"/>
              </a:ext>
            </a:extLst>
          </p:cNvPr>
          <p:cNvSpPr>
            <a:spLocks noGrp="1"/>
          </p:cNvSpPr>
          <p:nvPr>
            <p:ph type="body" idx="15" hasCustomPrompt="1"/>
          </p:nvPr>
        </p:nvSpPr>
        <p:spPr>
          <a:xfrm>
            <a:off x="4370571" y="2052315"/>
            <a:ext cx="3450857" cy="4527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0" name="Content Placeholder 3">
            <a:extLst>
              <a:ext uri="{FF2B5EF4-FFF2-40B4-BE49-F238E27FC236}">
                <a16:creationId xmlns:a16="http://schemas.microsoft.com/office/drawing/2014/main" id="{AB0BA078-1AF6-C249-B6C1-D4ACC8EFEFF8}"/>
              </a:ext>
            </a:extLst>
          </p:cNvPr>
          <p:cNvSpPr>
            <a:spLocks noGrp="1"/>
          </p:cNvSpPr>
          <p:nvPr>
            <p:ph sz="half" idx="16"/>
          </p:nvPr>
        </p:nvSpPr>
        <p:spPr>
          <a:xfrm>
            <a:off x="4370571" y="2594919"/>
            <a:ext cx="3450857" cy="3594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8584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ntent | Subhead | Image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24C307B-5043-3E45-ADD3-25FDAC14DE6B}"/>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11" name="Rectangle 10">
            <a:extLst>
              <a:ext uri="{FF2B5EF4-FFF2-40B4-BE49-F238E27FC236}">
                <a16:creationId xmlns:a16="http://schemas.microsoft.com/office/drawing/2014/main" id="{646F94D3-4A29-694A-8DA8-A3B8FB7CBAD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C274F-C57E-614D-90FB-6EC2E993FD5D}"/>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6A80-9943-C04E-8E78-EDE408998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9A7A82-A85D-984B-B272-DB00FFB07338}"/>
              </a:ext>
            </a:extLst>
          </p:cNvPr>
          <p:cNvSpPr>
            <a:spLocks noGrp="1"/>
          </p:cNvSpPr>
          <p:nvPr>
            <p:ph type="body" idx="1" hasCustomPrompt="1"/>
          </p:nvPr>
        </p:nvSpPr>
        <p:spPr>
          <a:xfrm>
            <a:off x="839605" y="4277416"/>
            <a:ext cx="3450857" cy="452759"/>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31EB0DEE-8A1C-7143-BED7-A3F8282F3A3B}"/>
              </a:ext>
            </a:extLst>
          </p:cNvPr>
          <p:cNvSpPr>
            <a:spLocks noGrp="1"/>
          </p:cNvSpPr>
          <p:nvPr>
            <p:ph sz="half" idx="2"/>
          </p:nvPr>
        </p:nvSpPr>
        <p:spPr>
          <a:xfrm>
            <a:off x="839788" y="4851427"/>
            <a:ext cx="3450857" cy="1361675"/>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4F29C603-3039-EB4D-BF94-CA9B44D509A3}"/>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7" name="Text Placeholder 2">
            <a:extLst>
              <a:ext uri="{FF2B5EF4-FFF2-40B4-BE49-F238E27FC236}">
                <a16:creationId xmlns:a16="http://schemas.microsoft.com/office/drawing/2014/main" id="{9D187745-7BD4-5D4A-838A-2A9AC7567447}"/>
              </a:ext>
            </a:extLst>
          </p:cNvPr>
          <p:cNvSpPr>
            <a:spLocks noGrp="1"/>
          </p:cNvSpPr>
          <p:nvPr>
            <p:ph type="body" idx="13" hasCustomPrompt="1"/>
          </p:nvPr>
        </p:nvSpPr>
        <p:spPr>
          <a:xfrm>
            <a:off x="7901172" y="4277416"/>
            <a:ext cx="3450857" cy="452759"/>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94BC20A9-BD34-AA46-8A2D-D1199413CD1C}"/>
              </a:ext>
            </a:extLst>
          </p:cNvPr>
          <p:cNvSpPr>
            <a:spLocks noGrp="1"/>
          </p:cNvSpPr>
          <p:nvPr>
            <p:ph sz="half" idx="14"/>
          </p:nvPr>
        </p:nvSpPr>
        <p:spPr>
          <a:xfrm>
            <a:off x="7901355" y="4851427"/>
            <a:ext cx="3450857" cy="1361675"/>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42716733-8B34-3841-8199-ADA5FFED573B}"/>
              </a:ext>
            </a:extLst>
          </p:cNvPr>
          <p:cNvSpPr>
            <a:spLocks noGrp="1"/>
          </p:cNvSpPr>
          <p:nvPr>
            <p:ph type="body" idx="15" hasCustomPrompt="1"/>
          </p:nvPr>
        </p:nvSpPr>
        <p:spPr>
          <a:xfrm>
            <a:off x="4370387" y="4277416"/>
            <a:ext cx="3450857" cy="452759"/>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0" name="Content Placeholder 3">
            <a:extLst>
              <a:ext uri="{FF2B5EF4-FFF2-40B4-BE49-F238E27FC236}">
                <a16:creationId xmlns:a16="http://schemas.microsoft.com/office/drawing/2014/main" id="{AB0BA078-1AF6-C249-B6C1-D4ACC8EFEFF8}"/>
              </a:ext>
            </a:extLst>
          </p:cNvPr>
          <p:cNvSpPr>
            <a:spLocks noGrp="1"/>
          </p:cNvSpPr>
          <p:nvPr>
            <p:ph sz="half" idx="16"/>
          </p:nvPr>
        </p:nvSpPr>
        <p:spPr>
          <a:xfrm>
            <a:off x="4370570" y="4851427"/>
            <a:ext cx="3450857" cy="1361675"/>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p:txBody>
      </p:sp>
      <p:sp>
        <p:nvSpPr>
          <p:cNvPr id="6" name="Picture Placeholder 5">
            <a:extLst>
              <a:ext uri="{FF2B5EF4-FFF2-40B4-BE49-F238E27FC236}">
                <a16:creationId xmlns:a16="http://schemas.microsoft.com/office/drawing/2014/main" id="{C8FBF32F-A97D-3143-92F1-B61AD985856F}"/>
              </a:ext>
            </a:extLst>
          </p:cNvPr>
          <p:cNvSpPr>
            <a:spLocks noGrp="1"/>
          </p:cNvSpPr>
          <p:nvPr>
            <p:ph type="pic" sz="quarter" idx="17"/>
          </p:nvPr>
        </p:nvSpPr>
        <p:spPr>
          <a:xfrm>
            <a:off x="839788" y="2006574"/>
            <a:ext cx="3451225" cy="2071312"/>
          </a:xfrm>
        </p:spPr>
        <p:txBody>
          <a:bodyPr/>
          <a:lstStyle/>
          <a:p>
            <a:endParaRPr lang="en-US"/>
          </a:p>
        </p:txBody>
      </p:sp>
      <p:sp>
        <p:nvSpPr>
          <p:cNvPr id="21" name="Picture Placeholder 5">
            <a:extLst>
              <a:ext uri="{FF2B5EF4-FFF2-40B4-BE49-F238E27FC236}">
                <a16:creationId xmlns:a16="http://schemas.microsoft.com/office/drawing/2014/main" id="{12261582-962F-2D48-85B9-60320C5794FF}"/>
              </a:ext>
            </a:extLst>
          </p:cNvPr>
          <p:cNvSpPr>
            <a:spLocks noGrp="1"/>
          </p:cNvSpPr>
          <p:nvPr>
            <p:ph type="pic" sz="quarter" idx="18"/>
          </p:nvPr>
        </p:nvSpPr>
        <p:spPr>
          <a:xfrm>
            <a:off x="4370387" y="2006573"/>
            <a:ext cx="3451225" cy="2071312"/>
          </a:xfrm>
        </p:spPr>
        <p:txBody>
          <a:bodyPr/>
          <a:lstStyle/>
          <a:p>
            <a:endParaRPr lang="en-US"/>
          </a:p>
        </p:txBody>
      </p:sp>
      <p:sp>
        <p:nvSpPr>
          <p:cNvPr id="22" name="Picture Placeholder 5">
            <a:extLst>
              <a:ext uri="{FF2B5EF4-FFF2-40B4-BE49-F238E27FC236}">
                <a16:creationId xmlns:a16="http://schemas.microsoft.com/office/drawing/2014/main" id="{21CD0828-78BB-7A40-B002-45E19AC7731C}"/>
              </a:ext>
            </a:extLst>
          </p:cNvPr>
          <p:cNvSpPr>
            <a:spLocks noGrp="1"/>
          </p:cNvSpPr>
          <p:nvPr>
            <p:ph type="pic" sz="quarter" idx="19"/>
          </p:nvPr>
        </p:nvSpPr>
        <p:spPr>
          <a:xfrm>
            <a:off x="7900987" y="2006573"/>
            <a:ext cx="3451225" cy="2071312"/>
          </a:xfrm>
        </p:spPr>
        <p:txBody>
          <a:bodyPr/>
          <a:lstStyle/>
          <a:p>
            <a:endParaRPr lang="en-US"/>
          </a:p>
        </p:txBody>
      </p:sp>
    </p:spTree>
    <p:extLst>
      <p:ext uri="{BB962C8B-B14F-4D97-AF65-F5344CB8AC3E}">
        <p14:creationId xmlns:p14="http://schemas.microsoft.com/office/powerpoint/2010/main" val="922655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ntent | Subhead | Icon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24C307B-5043-3E45-ADD3-25FDAC14DE6B}"/>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11" name="Rectangle 10">
            <a:extLst>
              <a:ext uri="{FF2B5EF4-FFF2-40B4-BE49-F238E27FC236}">
                <a16:creationId xmlns:a16="http://schemas.microsoft.com/office/drawing/2014/main" id="{646F94D3-4A29-694A-8DA8-A3B8FB7CBAD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1C274F-C57E-614D-90FB-6EC2E993FD5D}"/>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6A80-9943-C04E-8E78-EDE408998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9A7A82-A85D-984B-B272-DB00FFB07338}"/>
              </a:ext>
            </a:extLst>
          </p:cNvPr>
          <p:cNvSpPr>
            <a:spLocks noGrp="1"/>
          </p:cNvSpPr>
          <p:nvPr>
            <p:ph type="body" idx="1" hasCustomPrompt="1"/>
          </p:nvPr>
        </p:nvSpPr>
        <p:spPr>
          <a:xfrm>
            <a:off x="839788" y="3675079"/>
            <a:ext cx="3450857" cy="452759"/>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4" name="Content Placeholder 3">
            <a:extLst>
              <a:ext uri="{FF2B5EF4-FFF2-40B4-BE49-F238E27FC236}">
                <a16:creationId xmlns:a16="http://schemas.microsoft.com/office/drawing/2014/main" id="{31EB0DEE-8A1C-7143-BED7-A3F8282F3A3B}"/>
              </a:ext>
            </a:extLst>
          </p:cNvPr>
          <p:cNvSpPr>
            <a:spLocks noGrp="1"/>
          </p:cNvSpPr>
          <p:nvPr>
            <p:ph sz="half" idx="2"/>
          </p:nvPr>
        </p:nvSpPr>
        <p:spPr>
          <a:xfrm>
            <a:off x="839788" y="4217683"/>
            <a:ext cx="3450857" cy="1995419"/>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levelz</a:t>
            </a:r>
            <a:endParaRPr lang="en-US"/>
          </a:p>
        </p:txBody>
      </p:sp>
      <p:sp>
        <p:nvSpPr>
          <p:cNvPr id="9" name="Slide Number Placeholder 8">
            <a:extLst>
              <a:ext uri="{FF2B5EF4-FFF2-40B4-BE49-F238E27FC236}">
                <a16:creationId xmlns:a16="http://schemas.microsoft.com/office/drawing/2014/main" id="{4F29C603-3039-EB4D-BF94-CA9B44D509A3}"/>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7" name="Text Placeholder 2">
            <a:extLst>
              <a:ext uri="{FF2B5EF4-FFF2-40B4-BE49-F238E27FC236}">
                <a16:creationId xmlns:a16="http://schemas.microsoft.com/office/drawing/2014/main" id="{9D187745-7BD4-5D4A-838A-2A9AC7567447}"/>
              </a:ext>
            </a:extLst>
          </p:cNvPr>
          <p:cNvSpPr>
            <a:spLocks noGrp="1"/>
          </p:cNvSpPr>
          <p:nvPr>
            <p:ph type="body" idx="13" hasCustomPrompt="1"/>
          </p:nvPr>
        </p:nvSpPr>
        <p:spPr>
          <a:xfrm>
            <a:off x="7901355" y="3675079"/>
            <a:ext cx="3450857" cy="452759"/>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18" name="Content Placeholder 3">
            <a:extLst>
              <a:ext uri="{FF2B5EF4-FFF2-40B4-BE49-F238E27FC236}">
                <a16:creationId xmlns:a16="http://schemas.microsoft.com/office/drawing/2014/main" id="{94BC20A9-BD34-AA46-8A2D-D1199413CD1C}"/>
              </a:ext>
            </a:extLst>
          </p:cNvPr>
          <p:cNvSpPr>
            <a:spLocks noGrp="1"/>
          </p:cNvSpPr>
          <p:nvPr>
            <p:ph sz="half" idx="14"/>
          </p:nvPr>
        </p:nvSpPr>
        <p:spPr>
          <a:xfrm>
            <a:off x="7901355" y="4217683"/>
            <a:ext cx="3450857" cy="1995419"/>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42716733-8B34-3841-8199-ADA5FFED573B}"/>
              </a:ext>
            </a:extLst>
          </p:cNvPr>
          <p:cNvSpPr>
            <a:spLocks noGrp="1"/>
          </p:cNvSpPr>
          <p:nvPr>
            <p:ph type="body" idx="15" hasCustomPrompt="1"/>
          </p:nvPr>
        </p:nvSpPr>
        <p:spPr>
          <a:xfrm>
            <a:off x="4370570" y="3675079"/>
            <a:ext cx="3450857" cy="452759"/>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a:t>
            </a:r>
          </a:p>
        </p:txBody>
      </p:sp>
      <p:sp>
        <p:nvSpPr>
          <p:cNvPr id="20" name="Content Placeholder 3">
            <a:extLst>
              <a:ext uri="{FF2B5EF4-FFF2-40B4-BE49-F238E27FC236}">
                <a16:creationId xmlns:a16="http://schemas.microsoft.com/office/drawing/2014/main" id="{AB0BA078-1AF6-C249-B6C1-D4ACC8EFEFF8}"/>
              </a:ext>
            </a:extLst>
          </p:cNvPr>
          <p:cNvSpPr>
            <a:spLocks noGrp="1"/>
          </p:cNvSpPr>
          <p:nvPr>
            <p:ph sz="half" idx="16"/>
          </p:nvPr>
        </p:nvSpPr>
        <p:spPr>
          <a:xfrm>
            <a:off x="4370570" y="4217683"/>
            <a:ext cx="3450857" cy="1995419"/>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Oval 12">
            <a:extLst>
              <a:ext uri="{FF2B5EF4-FFF2-40B4-BE49-F238E27FC236}">
                <a16:creationId xmlns:a16="http://schemas.microsoft.com/office/drawing/2014/main" id="{AC1C91AB-F6C2-D84C-B5AC-A44ED391F12F}"/>
              </a:ext>
            </a:extLst>
          </p:cNvPr>
          <p:cNvSpPr/>
          <p:nvPr userDrawn="1"/>
        </p:nvSpPr>
        <p:spPr>
          <a:xfrm>
            <a:off x="5437982" y="2102944"/>
            <a:ext cx="1316036" cy="13160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7A9047B-8571-5F48-90E6-35F45036C2F4}"/>
              </a:ext>
            </a:extLst>
          </p:cNvPr>
          <p:cNvSpPr/>
          <p:nvPr userDrawn="1"/>
        </p:nvSpPr>
        <p:spPr>
          <a:xfrm>
            <a:off x="8954599" y="2102944"/>
            <a:ext cx="1316036" cy="13160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FF38868-351A-A442-A714-ECAF5FDB1318}"/>
              </a:ext>
            </a:extLst>
          </p:cNvPr>
          <p:cNvSpPr/>
          <p:nvPr userDrawn="1"/>
        </p:nvSpPr>
        <p:spPr>
          <a:xfrm>
            <a:off x="1921365" y="2102944"/>
            <a:ext cx="1316036" cy="13160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056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B0F064-71A9-8A42-8A0C-06BF1BCB31B3}"/>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2" name="Title 1">
            <a:extLst>
              <a:ext uri="{FF2B5EF4-FFF2-40B4-BE49-F238E27FC236}">
                <a16:creationId xmlns:a16="http://schemas.microsoft.com/office/drawing/2014/main" id="{80BC877E-E3DE-1B48-AEE8-3314A80D47F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3323515-0E5C-8E48-8ECF-427AFBA7ACA8}"/>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7" name="Rectangle 6">
            <a:extLst>
              <a:ext uri="{FF2B5EF4-FFF2-40B4-BE49-F238E27FC236}">
                <a16:creationId xmlns:a16="http://schemas.microsoft.com/office/drawing/2014/main" id="{80C0C694-F6DD-B949-9D9D-5592D3820363}"/>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99E8C4-E663-384F-8C1D-DCA7F5DFA6B5}"/>
              </a:ext>
            </a:extLst>
          </p:cNvPr>
          <p:cNvSpPr/>
          <p:nvPr userDrawn="1"/>
        </p:nvSpPr>
        <p:spPr>
          <a:xfrm flipV="1">
            <a:off x="915443" y="1649735"/>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162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E26D538-3D50-F546-A14A-95786AAB88B2}"/>
              </a:ext>
            </a:extLst>
          </p:cNvPr>
          <p:cNvSpPr>
            <a:spLocks noGrp="1"/>
          </p:cNvSpPr>
          <p:nvPr>
            <p:ph type="pic" sz="quarter" idx="13"/>
          </p:nvPr>
        </p:nvSpPr>
        <p:spPr>
          <a:xfrm>
            <a:off x="0" y="0"/>
            <a:ext cx="12192000" cy="6677025"/>
          </a:xfrm>
        </p:spPr>
        <p:txBody>
          <a:bodyPr/>
          <a:lstStyle/>
          <a:p>
            <a:endParaRPr lang="en-US"/>
          </a:p>
        </p:txBody>
      </p:sp>
      <p:sp>
        <p:nvSpPr>
          <p:cNvPr id="5" name="Slide Number Placeholder 4">
            <a:extLst>
              <a:ext uri="{FF2B5EF4-FFF2-40B4-BE49-F238E27FC236}">
                <a16:creationId xmlns:a16="http://schemas.microsoft.com/office/drawing/2014/main" id="{63323515-0E5C-8E48-8ECF-427AFBA7ACA8}"/>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1" name="Rectangle 10">
            <a:extLst>
              <a:ext uri="{FF2B5EF4-FFF2-40B4-BE49-F238E27FC236}">
                <a16:creationId xmlns:a16="http://schemas.microsoft.com/office/drawing/2014/main" id="{3EEC96F6-689A-954C-94DC-567B8087211A}"/>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982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33C5FF-5328-5246-8519-2E9F617D47CC}"/>
              </a:ext>
            </a:extLst>
          </p:cNvPr>
          <p:cNvSpPr/>
          <p:nvPr userDrawn="1"/>
        </p:nvSpPr>
        <p:spPr>
          <a:xfrm>
            <a:off x="0" y="-45244"/>
            <a:ext cx="12192000" cy="6948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AAFEAE3-663B-B94E-AB29-9FDCE8765113}"/>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2" name="Title 1">
            <a:extLst>
              <a:ext uri="{FF2B5EF4-FFF2-40B4-BE49-F238E27FC236}">
                <a16:creationId xmlns:a16="http://schemas.microsoft.com/office/drawing/2014/main" id="{AF0D3681-C559-D147-AAA8-84802B928B32}"/>
              </a:ext>
            </a:extLst>
          </p:cNvPr>
          <p:cNvSpPr>
            <a:spLocks noGrp="1"/>
          </p:cNvSpPr>
          <p:nvPr>
            <p:ph type="ctrTitle"/>
          </p:nvPr>
        </p:nvSpPr>
        <p:spPr>
          <a:xfrm>
            <a:off x="1197429" y="3127404"/>
            <a:ext cx="9797143" cy="891724"/>
          </a:xfrm>
        </p:spPr>
        <p:txBody>
          <a:bodyPr anchor="b">
            <a:normAutofit/>
          </a:bodyPr>
          <a:lstStyle>
            <a:lvl1pPr algn="ctr">
              <a:defRPr sz="5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AF684D1-BF8A-E345-BE3A-62FF2386507D}"/>
              </a:ext>
            </a:extLst>
          </p:cNvPr>
          <p:cNvSpPr>
            <a:spLocks noGrp="1"/>
          </p:cNvSpPr>
          <p:nvPr>
            <p:ph type="subTitle" idx="1"/>
          </p:nvPr>
        </p:nvSpPr>
        <p:spPr>
          <a:xfrm>
            <a:off x="1393372" y="4822613"/>
            <a:ext cx="9405257" cy="365125"/>
          </a:xfrm>
        </p:spPr>
        <p:txBody>
          <a:bodyPr/>
          <a:lstStyle>
            <a:lvl1pPr marL="0" indent="0" algn="ctr">
              <a:buNone/>
              <a:defRPr sz="2400">
                <a:ln>
                  <a:no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A5F8D03-16C1-5F4D-A2FA-0EB98632B761}"/>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8" name="Rectangle 7">
            <a:extLst>
              <a:ext uri="{FF2B5EF4-FFF2-40B4-BE49-F238E27FC236}">
                <a16:creationId xmlns:a16="http://schemas.microsoft.com/office/drawing/2014/main" id="{5C9D818B-CC92-EB48-B972-4B5CD562BEA7}"/>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475A977-8153-7748-82DD-066D77B9FF5A}"/>
              </a:ext>
            </a:extLst>
          </p:cNvPr>
          <p:cNvPicPr>
            <a:picLocks noChangeAspect="1"/>
          </p:cNvPicPr>
          <p:nvPr userDrawn="1"/>
        </p:nvPicPr>
        <p:blipFill>
          <a:blip r:embed="rId3"/>
          <a:stretch>
            <a:fillRect/>
          </a:stretch>
        </p:blipFill>
        <p:spPr>
          <a:xfrm>
            <a:off x="4728076" y="358804"/>
            <a:ext cx="2735848" cy="2723356"/>
          </a:xfrm>
          <a:prstGeom prst="rect">
            <a:avLst/>
          </a:prstGeom>
        </p:spPr>
      </p:pic>
    </p:spTree>
    <p:extLst>
      <p:ext uri="{BB962C8B-B14F-4D97-AF65-F5344CB8AC3E}">
        <p14:creationId xmlns:p14="http://schemas.microsoft.com/office/powerpoint/2010/main" val="1687316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1" y="-152400"/>
            <a:ext cx="9350895" cy="1066800"/>
          </a:xfrm>
          <a:prstGeom prst="rect">
            <a:avLst/>
          </a:prstGeom>
        </p:spPr>
        <p:txBody>
          <a:bodyPr>
            <a:normAutofit/>
          </a:bodyPr>
          <a:lstStyle>
            <a:lvl1pPr>
              <a:defRPr sz="3300">
                <a:solidFill>
                  <a:schemeClr val="bg1"/>
                </a:solidFill>
              </a:defRPr>
            </a:lvl1pPr>
          </a:lstStyle>
          <a:p>
            <a:r>
              <a:rPr lang="en-US"/>
              <a:t>Click to edit Master title</a:t>
            </a:r>
          </a:p>
        </p:txBody>
      </p:sp>
      <p:sp>
        <p:nvSpPr>
          <p:cNvPr id="3" name="Content Placeholder 2"/>
          <p:cNvSpPr>
            <a:spLocks noGrp="1"/>
          </p:cNvSpPr>
          <p:nvPr>
            <p:ph idx="1"/>
          </p:nvPr>
        </p:nvSpPr>
        <p:spPr>
          <a:xfrm>
            <a:off x="508000" y="1600201"/>
            <a:ext cx="11379200" cy="4068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AB64F99-FC41-4C0F-9685-3042E274433A}" type="datetimeFigureOut">
              <a:rPr lang="en-US" smtClean="0"/>
              <a:t>3/11/2024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DE6C38D-AFC4-408E-BDEC-E8F40A67916E}" type="slidenum">
              <a:rPr lang="en-US" smtClean="0"/>
              <a:t>‹#›</a:t>
            </a:fld>
            <a:endParaRPr lang="en-US"/>
          </a:p>
        </p:txBody>
      </p:sp>
    </p:spTree>
    <p:extLst>
      <p:ext uri="{BB962C8B-B14F-4D97-AF65-F5344CB8AC3E}">
        <p14:creationId xmlns:p14="http://schemas.microsoft.com/office/powerpoint/2010/main" val="4109220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AB64F99-FC41-4C0F-9685-3042E274433A}" type="datetimeFigureOut">
              <a:rPr lang="en-US" smtClean="0"/>
              <a:t>3/11/2024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DE6C38D-AFC4-408E-BDEC-E8F40A67916E}" type="slidenum">
              <a:rPr lang="en-US" smtClean="0"/>
              <a:t>‹#›</a:t>
            </a:fld>
            <a:endParaRPr lang="en-US"/>
          </a:p>
        </p:txBody>
      </p:sp>
    </p:spTree>
    <p:extLst>
      <p:ext uri="{BB962C8B-B14F-4D97-AF65-F5344CB8AC3E}">
        <p14:creationId xmlns:p14="http://schemas.microsoft.com/office/powerpoint/2010/main" val="471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c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33C5FF-5328-5246-8519-2E9F617D47C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815541-16ED-494E-BF1A-B5C9D499937A}"/>
              </a:ext>
            </a:extLst>
          </p:cNvPr>
          <p:cNvPicPr>
            <a:picLocks noChangeAspect="1"/>
          </p:cNvPicPr>
          <p:nvPr userDrawn="1"/>
        </p:nvPicPr>
        <p:blipFill rotWithShape="1">
          <a:blip r:embed="rId2"/>
          <a:srcRect l="4091" t="7114" r="1797"/>
          <a:stretch/>
        </p:blipFill>
        <p:spPr>
          <a:xfrm>
            <a:off x="0" y="0"/>
            <a:ext cx="12190941" cy="5571744"/>
          </a:xfrm>
          <a:prstGeom prst="rect">
            <a:avLst/>
          </a:prstGeom>
        </p:spPr>
      </p:pic>
      <p:sp>
        <p:nvSpPr>
          <p:cNvPr id="2" name="Title 1">
            <a:extLst>
              <a:ext uri="{FF2B5EF4-FFF2-40B4-BE49-F238E27FC236}">
                <a16:creationId xmlns:a16="http://schemas.microsoft.com/office/drawing/2014/main" id="{AF0D3681-C559-D147-AAA8-84802B928B32}"/>
              </a:ext>
            </a:extLst>
          </p:cNvPr>
          <p:cNvSpPr>
            <a:spLocks noGrp="1"/>
          </p:cNvSpPr>
          <p:nvPr>
            <p:ph type="ctrTitle"/>
          </p:nvPr>
        </p:nvSpPr>
        <p:spPr>
          <a:xfrm>
            <a:off x="1002999" y="2780777"/>
            <a:ext cx="9689385" cy="891724"/>
          </a:xfrm>
        </p:spPr>
        <p:txBody>
          <a:bodyPr anchor="b">
            <a:normAutofit/>
          </a:bodyPr>
          <a:lstStyle>
            <a:lvl1pPr algn="l">
              <a:defRPr sz="5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AF684D1-BF8A-E345-BE3A-62FF2386507D}"/>
              </a:ext>
            </a:extLst>
          </p:cNvPr>
          <p:cNvSpPr>
            <a:spLocks noGrp="1"/>
          </p:cNvSpPr>
          <p:nvPr>
            <p:ph type="subTitle" idx="1"/>
          </p:nvPr>
        </p:nvSpPr>
        <p:spPr>
          <a:xfrm>
            <a:off x="1002998" y="4077223"/>
            <a:ext cx="9689385" cy="610027"/>
          </a:xfrm>
        </p:spPr>
        <p:txBody>
          <a:bodyPr/>
          <a:lstStyle>
            <a:lvl1pPr marL="0" indent="0" algn="l">
              <a:buNone/>
              <a:defRPr sz="2400">
                <a:ln>
                  <a:no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5C9D818B-CC92-EB48-B972-4B5CD562BEA7}"/>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26EB82-8DC2-754F-BC5D-D680D9E8E503}"/>
              </a:ext>
            </a:extLst>
          </p:cNvPr>
          <p:cNvSpPr/>
          <p:nvPr userDrawn="1"/>
        </p:nvSpPr>
        <p:spPr>
          <a:xfrm flipV="1">
            <a:off x="1109127" y="3792956"/>
            <a:ext cx="3181519"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44CD395-6735-EA47-BEFF-BB27DA0ABB21}"/>
              </a:ext>
            </a:extLst>
          </p:cNvPr>
          <p:cNvPicPr>
            <a:picLocks noChangeAspect="1"/>
          </p:cNvPicPr>
          <p:nvPr userDrawn="1"/>
        </p:nvPicPr>
        <p:blipFill>
          <a:blip r:embed="rId3"/>
          <a:stretch>
            <a:fillRect/>
          </a:stretch>
        </p:blipFill>
        <p:spPr>
          <a:xfrm>
            <a:off x="628025" y="292840"/>
            <a:ext cx="2499349" cy="2487937"/>
          </a:xfrm>
          <a:prstGeom prst="rect">
            <a:avLst/>
          </a:prstGeom>
        </p:spPr>
      </p:pic>
      <p:sp>
        <p:nvSpPr>
          <p:cNvPr id="11" name="Oval 10">
            <a:extLst>
              <a:ext uri="{FF2B5EF4-FFF2-40B4-BE49-F238E27FC236}">
                <a16:creationId xmlns:a16="http://schemas.microsoft.com/office/drawing/2014/main" id="{7EE7CE2B-6699-844A-A259-1F50F1569973}"/>
              </a:ext>
            </a:extLst>
          </p:cNvPr>
          <p:cNvSpPr/>
          <p:nvPr userDrawn="1"/>
        </p:nvSpPr>
        <p:spPr>
          <a:xfrm>
            <a:off x="4023360" y="4889611"/>
            <a:ext cx="1316036" cy="1316036"/>
          </a:xfrm>
          <a:prstGeom prst="ellipse">
            <a:avLst/>
          </a:prstGeom>
          <a:solidFill>
            <a:schemeClr val="tx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C0933BC-29E7-674D-9FAA-EF5870CA715F}"/>
              </a:ext>
            </a:extLst>
          </p:cNvPr>
          <p:cNvSpPr/>
          <p:nvPr userDrawn="1"/>
        </p:nvSpPr>
        <p:spPr>
          <a:xfrm>
            <a:off x="6302326" y="4879977"/>
            <a:ext cx="1316036" cy="1316036"/>
          </a:xfrm>
          <a:prstGeom prst="ellipse">
            <a:avLst/>
          </a:prstGeom>
          <a:solidFill>
            <a:schemeClr val="tx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36D2A21-A386-5F41-A4B9-E02D86744DD1}"/>
              </a:ext>
            </a:extLst>
          </p:cNvPr>
          <p:cNvSpPr/>
          <p:nvPr userDrawn="1"/>
        </p:nvSpPr>
        <p:spPr>
          <a:xfrm>
            <a:off x="8581292" y="4889611"/>
            <a:ext cx="1316036" cy="1316036"/>
          </a:xfrm>
          <a:prstGeom prst="ellipse">
            <a:avLst/>
          </a:prstGeom>
          <a:solidFill>
            <a:schemeClr val="tx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01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F0A3ECD-F011-CA40-98D6-F03C2CC0B28B}"/>
              </a:ext>
            </a:extLst>
          </p:cNvPr>
          <p:cNvPicPr>
            <a:picLocks noChangeAspect="1"/>
          </p:cNvPicPr>
          <p:nvPr userDrawn="1"/>
        </p:nvPicPr>
        <p:blipFill rotWithShape="1">
          <a:blip r:embed="rId2"/>
          <a:srcRect t="22107" r="4494"/>
          <a:stretch/>
        </p:blipFill>
        <p:spPr>
          <a:xfrm>
            <a:off x="547990" y="0"/>
            <a:ext cx="11644010" cy="3156567"/>
          </a:xfrm>
          <a:prstGeom prst="rect">
            <a:avLst/>
          </a:prstGeom>
        </p:spPr>
      </p:pic>
      <p:sp>
        <p:nvSpPr>
          <p:cNvPr id="21" name="Oval 20">
            <a:extLst>
              <a:ext uri="{FF2B5EF4-FFF2-40B4-BE49-F238E27FC236}">
                <a16:creationId xmlns:a16="http://schemas.microsoft.com/office/drawing/2014/main" id="{EF329F49-E3EF-F943-A7D2-BE10DD795E56}"/>
              </a:ext>
            </a:extLst>
          </p:cNvPr>
          <p:cNvSpPr/>
          <p:nvPr userDrawn="1"/>
        </p:nvSpPr>
        <p:spPr>
          <a:xfrm>
            <a:off x="5448300" y="2445218"/>
            <a:ext cx="1316036" cy="13160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F3421AD-1399-AA42-985C-F12A647DA4E2}"/>
              </a:ext>
            </a:extLst>
          </p:cNvPr>
          <p:cNvSpPr/>
          <p:nvPr userDrawn="1"/>
        </p:nvSpPr>
        <p:spPr>
          <a:xfrm>
            <a:off x="9100344" y="2445218"/>
            <a:ext cx="1316036" cy="1316036"/>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BBEB64E-F51D-E643-ADCD-0BAB17FCF66B}"/>
              </a:ext>
            </a:extLst>
          </p:cNvPr>
          <p:cNvSpPr/>
          <p:nvPr userDrawn="1"/>
        </p:nvSpPr>
        <p:spPr>
          <a:xfrm>
            <a:off x="1775618" y="2445218"/>
            <a:ext cx="1316036" cy="1316036"/>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0B7BD6-0D12-1D40-BCB5-A8EF9594969E}"/>
              </a:ext>
            </a:extLst>
          </p:cNvPr>
          <p:cNvSpPr>
            <a:spLocks noGrp="1"/>
          </p:cNvSpPr>
          <p:nvPr>
            <p:ph type="title"/>
          </p:nvPr>
        </p:nvSpPr>
        <p:spPr/>
        <p:txBody>
          <a:bodyPr/>
          <a:lstStyle>
            <a:lvl1pPr algn="ctr">
              <a:defRPr b="1"/>
            </a:lvl1pPr>
          </a:lstStyle>
          <a:p>
            <a:r>
              <a:rPr lang="en-US"/>
              <a:t>Click to edit Master title style</a:t>
            </a:r>
          </a:p>
        </p:txBody>
      </p:sp>
      <p:sp>
        <p:nvSpPr>
          <p:cNvPr id="3" name="Content Placeholder 2">
            <a:extLst>
              <a:ext uri="{FF2B5EF4-FFF2-40B4-BE49-F238E27FC236}">
                <a16:creationId xmlns:a16="http://schemas.microsoft.com/office/drawing/2014/main" id="{70C17887-FECA-2042-AD4F-70E6F508C9A3}"/>
              </a:ext>
            </a:extLst>
          </p:cNvPr>
          <p:cNvSpPr>
            <a:spLocks noGrp="1"/>
          </p:cNvSpPr>
          <p:nvPr>
            <p:ph idx="1"/>
          </p:nvPr>
        </p:nvSpPr>
        <p:spPr>
          <a:xfrm>
            <a:off x="838199" y="4499979"/>
            <a:ext cx="3190875" cy="1599404"/>
          </a:xfrm>
        </p:spPr>
        <p:txBody>
          <a:bodyPr>
            <a:normAutofit/>
          </a:bodyPr>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98100A-1F55-2A47-97AC-12872E383A17}"/>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7" name="Rectangle 6">
            <a:extLst>
              <a:ext uri="{FF2B5EF4-FFF2-40B4-BE49-F238E27FC236}">
                <a16:creationId xmlns:a16="http://schemas.microsoft.com/office/drawing/2014/main" id="{B27C9486-286B-D444-95AB-8C21939FF35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8978F215-CC44-184A-BD9C-6CCD34DE5B37}"/>
              </a:ext>
            </a:extLst>
          </p:cNvPr>
          <p:cNvSpPr>
            <a:spLocks noGrp="1"/>
          </p:cNvSpPr>
          <p:nvPr>
            <p:ph idx="13"/>
          </p:nvPr>
        </p:nvSpPr>
        <p:spPr>
          <a:xfrm>
            <a:off x="4510881" y="4484689"/>
            <a:ext cx="3190875" cy="1599404"/>
          </a:xfrm>
        </p:spPr>
        <p:txBody>
          <a:bodyPr>
            <a:normAutofit/>
          </a:bodyPr>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7C7984A-DFE5-C14C-BE35-856FFDE561DB}"/>
              </a:ext>
            </a:extLst>
          </p:cNvPr>
          <p:cNvSpPr>
            <a:spLocks noGrp="1"/>
          </p:cNvSpPr>
          <p:nvPr>
            <p:ph idx="14"/>
          </p:nvPr>
        </p:nvSpPr>
        <p:spPr>
          <a:xfrm>
            <a:off x="8162925" y="4501976"/>
            <a:ext cx="3190875" cy="1599404"/>
          </a:xfrm>
        </p:spPr>
        <p:txBody>
          <a:bodyPr>
            <a:normAutofit/>
          </a:bodyPr>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04A219D-CB36-CC4D-ABD2-EB6C41720928}"/>
              </a:ext>
            </a:extLst>
          </p:cNvPr>
          <p:cNvSpPr/>
          <p:nvPr userDrawn="1"/>
        </p:nvSpPr>
        <p:spPr>
          <a:xfrm flipV="1">
            <a:off x="4967679" y="1608782"/>
            <a:ext cx="2256642" cy="81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22AD5A2C-8E95-D74F-A48C-E4EFFB31E31F}"/>
              </a:ext>
            </a:extLst>
          </p:cNvPr>
          <p:cNvSpPr>
            <a:spLocks noGrp="1"/>
          </p:cNvSpPr>
          <p:nvPr>
            <p:ph idx="15"/>
          </p:nvPr>
        </p:nvSpPr>
        <p:spPr>
          <a:xfrm>
            <a:off x="4510881" y="3944052"/>
            <a:ext cx="3190875" cy="464319"/>
          </a:xfrm>
        </p:spPr>
        <p:txBody>
          <a:bodyPr anchor="ctr" anchorCtr="0">
            <a:noAutofit/>
          </a:bodyPr>
          <a:lstStyle>
            <a:lvl1pPr algn="ctr">
              <a:defRPr sz="2000" b="1"/>
            </a:lvl1pPr>
          </a:lstStyle>
          <a:p>
            <a:pPr lvl="0"/>
            <a:r>
              <a:rPr lang="en-US"/>
              <a:t>Click to edit Master</a:t>
            </a:r>
          </a:p>
        </p:txBody>
      </p:sp>
      <p:sp>
        <p:nvSpPr>
          <p:cNvPr id="16" name="Content Placeholder 2">
            <a:extLst>
              <a:ext uri="{FF2B5EF4-FFF2-40B4-BE49-F238E27FC236}">
                <a16:creationId xmlns:a16="http://schemas.microsoft.com/office/drawing/2014/main" id="{06ADEED4-F531-174F-8C5A-1174C6F24108}"/>
              </a:ext>
            </a:extLst>
          </p:cNvPr>
          <p:cNvSpPr>
            <a:spLocks noGrp="1"/>
          </p:cNvSpPr>
          <p:nvPr>
            <p:ph idx="16"/>
          </p:nvPr>
        </p:nvSpPr>
        <p:spPr>
          <a:xfrm>
            <a:off x="8162925" y="3961339"/>
            <a:ext cx="3190875" cy="464319"/>
          </a:xfrm>
        </p:spPr>
        <p:txBody>
          <a:bodyPr anchor="ctr" anchorCtr="0">
            <a:noAutofit/>
          </a:bodyPr>
          <a:lstStyle>
            <a:lvl1pPr algn="ctr">
              <a:defRPr sz="2000" b="1"/>
            </a:lvl1pPr>
          </a:lstStyle>
          <a:p>
            <a:pPr lvl="0"/>
            <a:r>
              <a:rPr lang="en-US"/>
              <a:t>Click to edit Master</a:t>
            </a:r>
          </a:p>
        </p:txBody>
      </p:sp>
      <p:sp>
        <p:nvSpPr>
          <p:cNvPr id="17" name="Content Placeholder 2">
            <a:extLst>
              <a:ext uri="{FF2B5EF4-FFF2-40B4-BE49-F238E27FC236}">
                <a16:creationId xmlns:a16="http://schemas.microsoft.com/office/drawing/2014/main" id="{ED343DF8-18D6-5045-8FBF-A854F6149E0C}"/>
              </a:ext>
            </a:extLst>
          </p:cNvPr>
          <p:cNvSpPr>
            <a:spLocks noGrp="1"/>
          </p:cNvSpPr>
          <p:nvPr>
            <p:ph idx="17"/>
          </p:nvPr>
        </p:nvSpPr>
        <p:spPr>
          <a:xfrm>
            <a:off x="838199" y="3959342"/>
            <a:ext cx="3190875" cy="464319"/>
          </a:xfrm>
        </p:spPr>
        <p:txBody>
          <a:bodyPr anchor="ctr" anchorCtr="0">
            <a:noAutofit/>
          </a:bodyPr>
          <a:lstStyle>
            <a:lvl1pPr algn="ctr">
              <a:defRPr sz="2000" b="1"/>
            </a:lvl1pPr>
          </a:lstStyle>
          <a:p>
            <a:pPr lvl="0"/>
            <a:r>
              <a:rPr lang="en-US"/>
              <a:t>Click to edit Master</a:t>
            </a:r>
          </a:p>
        </p:txBody>
      </p:sp>
      <p:sp>
        <p:nvSpPr>
          <p:cNvPr id="29" name="Text Placeholder 4">
            <a:extLst>
              <a:ext uri="{FF2B5EF4-FFF2-40B4-BE49-F238E27FC236}">
                <a16:creationId xmlns:a16="http://schemas.microsoft.com/office/drawing/2014/main" id="{DBEBD7BE-3619-0548-AA4E-AD283835D639}"/>
              </a:ext>
            </a:extLst>
          </p:cNvPr>
          <p:cNvSpPr>
            <a:spLocks noGrp="1"/>
          </p:cNvSpPr>
          <p:nvPr>
            <p:ph type="body" sz="quarter" idx="27" hasCustomPrompt="1"/>
          </p:nvPr>
        </p:nvSpPr>
        <p:spPr>
          <a:xfrm>
            <a:off x="1912168" y="2728027"/>
            <a:ext cx="1042936" cy="1030287"/>
          </a:xfrm>
        </p:spPr>
        <p:txBody>
          <a:bodyPr>
            <a:noAutofit/>
          </a:bodyPr>
          <a:lstStyle>
            <a:lvl1pPr algn="ctr">
              <a:defRPr sz="4400" b="1"/>
            </a:lvl1pPr>
            <a:lvl2pPr>
              <a:defRPr sz="4400"/>
            </a:lvl2pPr>
            <a:lvl3pPr>
              <a:defRPr sz="4400"/>
            </a:lvl3pPr>
            <a:lvl4pPr>
              <a:defRPr sz="4400"/>
            </a:lvl4pPr>
            <a:lvl5pPr>
              <a:defRPr sz="4400"/>
            </a:lvl5pPr>
          </a:lstStyle>
          <a:p>
            <a:pPr lvl="0"/>
            <a:r>
              <a:rPr lang="en-US"/>
              <a:t>#</a:t>
            </a:r>
          </a:p>
        </p:txBody>
      </p:sp>
      <p:sp>
        <p:nvSpPr>
          <p:cNvPr id="30" name="Text Placeholder 4">
            <a:extLst>
              <a:ext uri="{FF2B5EF4-FFF2-40B4-BE49-F238E27FC236}">
                <a16:creationId xmlns:a16="http://schemas.microsoft.com/office/drawing/2014/main" id="{F5AE70E8-9589-BC42-921B-DFE7843BB2F9}"/>
              </a:ext>
            </a:extLst>
          </p:cNvPr>
          <p:cNvSpPr>
            <a:spLocks noGrp="1"/>
          </p:cNvSpPr>
          <p:nvPr>
            <p:ph type="body" sz="quarter" idx="28" hasCustomPrompt="1"/>
          </p:nvPr>
        </p:nvSpPr>
        <p:spPr>
          <a:xfrm>
            <a:off x="5584850" y="2728027"/>
            <a:ext cx="1042936" cy="1030287"/>
          </a:xfrm>
        </p:spPr>
        <p:txBody>
          <a:bodyPr>
            <a:noAutofit/>
          </a:bodyPr>
          <a:lstStyle>
            <a:lvl1pPr algn="ctr">
              <a:defRPr sz="4400" b="1">
                <a:solidFill>
                  <a:schemeClr val="accent2"/>
                </a:solidFill>
              </a:defRPr>
            </a:lvl1pPr>
            <a:lvl2pPr>
              <a:defRPr sz="4400"/>
            </a:lvl2pPr>
            <a:lvl3pPr>
              <a:defRPr sz="4400"/>
            </a:lvl3pPr>
            <a:lvl4pPr>
              <a:defRPr sz="4400"/>
            </a:lvl4pPr>
            <a:lvl5pPr>
              <a:defRPr sz="4400"/>
            </a:lvl5pPr>
          </a:lstStyle>
          <a:p>
            <a:pPr lvl="0"/>
            <a:r>
              <a:rPr lang="en-US"/>
              <a:t>#</a:t>
            </a:r>
          </a:p>
        </p:txBody>
      </p:sp>
      <p:sp>
        <p:nvSpPr>
          <p:cNvPr id="31" name="Text Placeholder 4">
            <a:extLst>
              <a:ext uri="{FF2B5EF4-FFF2-40B4-BE49-F238E27FC236}">
                <a16:creationId xmlns:a16="http://schemas.microsoft.com/office/drawing/2014/main" id="{9B93F658-3F7F-A44C-9D84-853E94BD893F}"/>
              </a:ext>
            </a:extLst>
          </p:cNvPr>
          <p:cNvSpPr>
            <a:spLocks noGrp="1"/>
          </p:cNvSpPr>
          <p:nvPr>
            <p:ph type="body" sz="quarter" idx="29" hasCustomPrompt="1"/>
          </p:nvPr>
        </p:nvSpPr>
        <p:spPr>
          <a:xfrm>
            <a:off x="9236894" y="2728027"/>
            <a:ext cx="1042936" cy="1030287"/>
          </a:xfrm>
        </p:spPr>
        <p:txBody>
          <a:bodyPr>
            <a:noAutofit/>
          </a:bodyPr>
          <a:lstStyle>
            <a:lvl1pPr algn="ctr">
              <a:defRPr sz="4400" b="1">
                <a:solidFill>
                  <a:schemeClr val="accent3"/>
                </a:solidFill>
              </a:defRPr>
            </a:lvl1pPr>
            <a:lvl2pPr>
              <a:defRPr sz="4400"/>
            </a:lvl2pPr>
            <a:lvl3pPr>
              <a:defRPr sz="4400"/>
            </a:lvl3pPr>
            <a:lvl4pPr>
              <a:defRPr sz="4400"/>
            </a:lvl4pPr>
            <a:lvl5pPr>
              <a:defRPr sz="4400"/>
            </a:lvl5pPr>
          </a:lstStyle>
          <a:p>
            <a:pPr lvl="0"/>
            <a:r>
              <a:rPr lang="en-US"/>
              <a:t>#</a:t>
            </a:r>
          </a:p>
        </p:txBody>
      </p:sp>
    </p:spTree>
    <p:extLst>
      <p:ext uri="{BB962C8B-B14F-4D97-AF65-F5344CB8AC3E}">
        <p14:creationId xmlns:p14="http://schemas.microsoft.com/office/powerpoint/2010/main" val="279590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080ECD-FBEC-7644-9796-E4686EC4DFED}"/>
              </a:ext>
            </a:extLst>
          </p:cNvPr>
          <p:cNvPicPr>
            <a:picLocks noChangeAspect="1"/>
          </p:cNvPicPr>
          <p:nvPr userDrawn="1"/>
        </p:nvPicPr>
        <p:blipFill rotWithShape="1">
          <a:blip r:embed="rId2"/>
          <a:srcRect t="22107" r="4494"/>
          <a:stretch/>
        </p:blipFill>
        <p:spPr>
          <a:xfrm>
            <a:off x="547990" y="0"/>
            <a:ext cx="11644010" cy="3156567"/>
          </a:xfrm>
          <a:prstGeom prst="rect">
            <a:avLst/>
          </a:prstGeom>
        </p:spPr>
      </p:pic>
      <p:sp>
        <p:nvSpPr>
          <p:cNvPr id="33" name="Oval 32">
            <a:extLst>
              <a:ext uri="{FF2B5EF4-FFF2-40B4-BE49-F238E27FC236}">
                <a16:creationId xmlns:a16="http://schemas.microsoft.com/office/drawing/2014/main" id="{206C0E5F-FF16-9D4A-8A81-26C408F3FD45}"/>
              </a:ext>
            </a:extLst>
          </p:cNvPr>
          <p:cNvSpPr/>
          <p:nvPr userDrawn="1"/>
        </p:nvSpPr>
        <p:spPr>
          <a:xfrm>
            <a:off x="4106229" y="2460382"/>
            <a:ext cx="1316036" cy="13160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5DFD662-4C84-7B4E-A9B9-B24933710A91}"/>
              </a:ext>
            </a:extLst>
          </p:cNvPr>
          <p:cNvSpPr/>
          <p:nvPr userDrawn="1"/>
        </p:nvSpPr>
        <p:spPr>
          <a:xfrm>
            <a:off x="6790035" y="2445218"/>
            <a:ext cx="1316036" cy="1316036"/>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AA234F2-B54E-F940-A4AF-6FD226D44512}"/>
              </a:ext>
            </a:extLst>
          </p:cNvPr>
          <p:cNvSpPr/>
          <p:nvPr userDrawn="1"/>
        </p:nvSpPr>
        <p:spPr>
          <a:xfrm>
            <a:off x="9473841" y="2445218"/>
            <a:ext cx="1316036" cy="1316036"/>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8AF40AA-C7F8-C34F-A7FD-DFA5ADF531E3}"/>
              </a:ext>
            </a:extLst>
          </p:cNvPr>
          <p:cNvSpPr/>
          <p:nvPr userDrawn="1"/>
        </p:nvSpPr>
        <p:spPr>
          <a:xfrm>
            <a:off x="1401227" y="2460382"/>
            <a:ext cx="1316036" cy="1316036"/>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0B7BD6-0D12-1D40-BCB5-A8EF9594969E}"/>
              </a:ext>
            </a:extLst>
          </p:cNvPr>
          <p:cNvSpPr>
            <a:spLocks noGrp="1"/>
          </p:cNvSpPr>
          <p:nvPr>
            <p:ph type="title"/>
          </p:nvPr>
        </p:nvSpPr>
        <p:spPr/>
        <p:txBody>
          <a:bodyPr/>
          <a:lstStyle>
            <a:lvl1pPr algn="ctr">
              <a:defRPr b="1"/>
            </a:lvl1pPr>
          </a:lstStyle>
          <a:p>
            <a:r>
              <a:rPr lang="en-US"/>
              <a:t>Click to edit Master title style</a:t>
            </a:r>
          </a:p>
        </p:txBody>
      </p:sp>
      <p:sp>
        <p:nvSpPr>
          <p:cNvPr id="6" name="Slide Number Placeholder 5">
            <a:extLst>
              <a:ext uri="{FF2B5EF4-FFF2-40B4-BE49-F238E27FC236}">
                <a16:creationId xmlns:a16="http://schemas.microsoft.com/office/drawing/2014/main" id="{CD98100A-1F55-2A47-97AC-12872E383A17}"/>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7" name="Rectangle 6">
            <a:extLst>
              <a:ext uri="{FF2B5EF4-FFF2-40B4-BE49-F238E27FC236}">
                <a16:creationId xmlns:a16="http://schemas.microsoft.com/office/drawing/2014/main" id="{B27C9486-286B-D444-95AB-8C21939FF35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7C7984A-DFE5-C14C-BE35-856FFDE561DB}"/>
              </a:ext>
            </a:extLst>
          </p:cNvPr>
          <p:cNvSpPr>
            <a:spLocks noGrp="1"/>
          </p:cNvSpPr>
          <p:nvPr>
            <p:ph idx="14"/>
          </p:nvPr>
        </p:nvSpPr>
        <p:spPr>
          <a:xfrm>
            <a:off x="8910814" y="4618583"/>
            <a:ext cx="2442091" cy="1515111"/>
          </a:xfrm>
        </p:spPr>
        <p:txBody>
          <a:bodyPr>
            <a:normAutofit/>
          </a:bodyPr>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p:txBody>
      </p:sp>
      <p:sp>
        <p:nvSpPr>
          <p:cNvPr id="11" name="Rectangle 10">
            <a:extLst>
              <a:ext uri="{FF2B5EF4-FFF2-40B4-BE49-F238E27FC236}">
                <a16:creationId xmlns:a16="http://schemas.microsoft.com/office/drawing/2014/main" id="{B04A219D-CB36-CC4D-ABD2-EB6C41720928}"/>
              </a:ext>
            </a:extLst>
          </p:cNvPr>
          <p:cNvSpPr/>
          <p:nvPr userDrawn="1"/>
        </p:nvSpPr>
        <p:spPr>
          <a:xfrm flipV="1">
            <a:off x="4967679" y="1608782"/>
            <a:ext cx="2256642"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06ADEED4-F531-174F-8C5A-1174C6F24108}"/>
              </a:ext>
            </a:extLst>
          </p:cNvPr>
          <p:cNvSpPr>
            <a:spLocks noGrp="1"/>
          </p:cNvSpPr>
          <p:nvPr>
            <p:ph idx="16"/>
          </p:nvPr>
        </p:nvSpPr>
        <p:spPr>
          <a:xfrm>
            <a:off x="8910814" y="3978025"/>
            <a:ext cx="2442091" cy="542140"/>
          </a:xfrm>
        </p:spPr>
        <p:txBody>
          <a:bodyPr anchor="ctr" anchorCtr="0">
            <a:noAutofit/>
          </a:bodyPr>
          <a:lstStyle>
            <a:lvl1pPr algn="ctr">
              <a:defRPr sz="2000" b="1"/>
            </a:lvl1pPr>
          </a:lstStyle>
          <a:p>
            <a:pPr lvl="0"/>
            <a:r>
              <a:rPr lang="en-US"/>
              <a:t>Click to edit</a:t>
            </a:r>
          </a:p>
        </p:txBody>
      </p:sp>
      <p:sp>
        <p:nvSpPr>
          <p:cNvPr id="25" name="Content Placeholder 2">
            <a:extLst>
              <a:ext uri="{FF2B5EF4-FFF2-40B4-BE49-F238E27FC236}">
                <a16:creationId xmlns:a16="http://schemas.microsoft.com/office/drawing/2014/main" id="{845EF243-D646-3143-B47E-26F1638D7712}"/>
              </a:ext>
            </a:extLst>
          </p:cNvPr>
          <p:cNvSpPr>
            <a:spLocks noGrp="1"/>
          </p:cNvSpPr>
          <p:nvPr>
            <p:ph idx="17"/>
          </p:nvPr>
        </p:nvSpPr>
        <p:spPr>
          <a:xfrm>
            <a:off x="6227008" y="4606459"/>
            <a:ext cx="2442091" cy="1515111"/>
          </a:xfrm>
        </p:spPr>
        <p:txBody>
          <a:bodyPr>
            <a:normAutofit/>
          </a:bodyPr>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p:txBody>
      </p:sp>
      <p:sp>
        <p:nvSpPr>
          <p:cNvPr id="26" name="Content Placeholder 2">
            <a:extLst>
              <a:ext uri="{FF2B5EF4-FFF2-40B4-BE49-F238E27FC236}">
                <a16:creationId xmlns:a16="http://schemas.microsoft.com/office/drawing/2014/main" id="{C35FFF2A-75BE-C340-B4E0-DAF327B89697}"/>
              </a:ext>
            </a:extLst>
          </p:cNvPr>
          <p:cNvSpPr>
            <a:spLocks noGrp="1"/>
          </p:cNvSpPr>
          <p:nvPr>
            <p:ph idx="18"/>
          </p:nvPr>
        </p:nvSpPr>
        <p:spPr>
          <a:xfrm>
            <a:off x="6227008" y="3965901"/>
            <a:ext cx="2442091" cy="542140"/>
          </a:xfrm>
        </p:spPr>
        <p:txBody>
          <a:bodyPr anchor="ctr" anchorCtr="0">
            <a:noAutofit/>
          </a:bodyPr>
          <a:lstStyle>
            <a:lvl1pPr algn="ctr">
              <a:defRPr sz="2000" b="1"/>
            </a:lvl1pPr>
          </a:lstStyle>
          <a:p>
            <a:pPr lvl="0"/>
            <a:r>
              <a:rPr lang="en-US"/>
              <a:t>Click to edit</a:t>
            </a:r>
          </a:p>
        </p:txBody>
      </p:sp>
      <p:sp>
        <p:nvSpPr>
          <p:cNvPr id="27" name="Content Placeholder 2">
            <a:extLst>
              <a:ext uri="{FF2B5EF4-FFF2-40B4-BE49-F238E27FC236}">
                <a16:creationId xmlns:a16="http://schemas.microsoft.com/office/drawing/2014/main" id="{4A80011D-EB51-9142-9DD1-37ED478A36BB}"/>
              </a:ext>
            </a:extLst>
          </p:cNvPr>
          <p:cNvSpPr>
            <a:spLocks noGrp="1"/>
          </p:cNvSpPr>
          <p:nvPr>
            <p:ph idx="19"/>
          </p:nvPr>
        </p:nvSpPr>
        <p:spPr>
          <a:xfrm>
            <a:off x="3543202" y="4600327"/>
            <a:ext cx="2442091" cy="1515111"/>
          </a:xfrm>
        </p:spPr>
        <p:txBody>
          <a:bodyPr>
            <a:normAutofit/>
          </a:bodyPr>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p:txBody>
      </p:sp>
      <p:sp>
        <p:nvSpPr>
          <p:cNvPr id="28" name="Content Placeholder 2">
            <a:extLst>
              <a:ext uri="{FF2B5EF4-FFF2-40B4-BE49-F238E27FC236}">
                <a16:creationId xmlns:a16="http://schemas.microsoft.com/office/drawing/2014/main" id="{FBB7E797-D6C2-BF41-99D4-0FA348C186E0}"/>
              </a:ext>
            </a:extLst>
          </p:cNvPr>
          <p:cNvSpPr>
            <a:spLocks noGrp="1"/>
          </p:cNvSpPr>
          <p:nvPr>
            <p:ph idx="20"/>
          </p:nvPr>
        </p:nvSpPr>
        <p:spPr>
          <a:xfrm>
            <a:off x="3543202" y="3959769"/>
            <a:ext cx="2442091" cy="542140"/>
          </a:xfrm>
        </p:spPr>
        <p:txBody>
          <a:bodyPr anchor="ctr" anchorCtr="0">
            <a:noAutofit/>
          </a:bodyPr>
          <a:lstStyle>
            <a:lvl1pPr algn="ctr">
              <a:defRPr sz="2000" b="1"/>
            </a:lvl1pPr>
          </a:lstStyle>
          <a:p>
            <a:pPr lvl="0"/>
            <a:r>
              <a:rPr lang="en-US"/>
              <a:t>Click to edit</a:t>
            </a:r>
          </a:p>
        </p:txBody>
      </p:sp>
      <p:sp>
        <p:nvSpPr>
          <p:cNvPr id="29" name="Content Placeholder 2">
            <a:extLst>
              <a:ext uri="{FF2B5EF4-FFF2-40B4-BE49-F238E27FC236}">
                <a16:creationId xmlns:a16="http://schemas.microsoft.com/office/drawing/2014/main" id="{ACF2F415-7D46-9F44-9FF8-268F1454EC57}"/>
              </a:ext>
            </a:extLst>
          </p:cNvPr>
          <p:cNvSpPr>
            <a:spLocks noGrp="1"/>
          </p:cNvSpPr>
          <p:nvPr>
            <p:ph idx="21"/>
          </p:nvPr>
        </p:nvSpPr>
        <p:spPr>
          <a:xfrm>
            <a:off x="838200" y="4600327"/>
            <a:ext cx="2442091" cy="1515111"/>
          </a:xfrm>
        </p:spPr>
        <p:txBody>
          <a:bodyPr>
            <a:normAutofit/>
          </a:bodyPr>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p:txBody>
      </p:sp>
      <p:sp>
        <p:nvSpPr>
          <p:cNvPr id="30" name="Content Placeholder 2">
            <a:extLst>
              <a:ext uri="{FF2B5EF4-FFF2-40B4-BE49-F238E27FC236}">
                <a16:creationId xmlns:a16="http://schemas.microsoft.com/office/drawing/2014/main" id="{ACDE6584-C2D0-D34C-92A8-236FE8DD5E84}"/>
              </a:ext>
            </a:extLst>
          </p:cNvPr>
          <p:cNvSpPr>
            <a:spLocks noGrp="1"/>
          </p:cNvSpPr>
          <p:nvPr>
            <p:ph idx="22"/>
          </p:nvPr>
        </p:nvSpPr>
        <p:spPr>
          <a:xfrm>
            <a:off x="838200" y="3959769"/>
            <a:ext cx="2442091" cy="542140"/>
          </a:xfrm>
        </p:spPr>
        <p:txBody>
          <a:bodyPr anchor="ctr" anchorCtr="0">
            <a:noAutofit/>
          </a:bodyPr>
          <a:lstStyle>
            <a:lvl1pPr algn="ctr">
              <a:defRPr sz="2000" b="1"/>
            </a:lvl1pPr>
          </a:lstStyle>
          <a:p>
            <a:pPr lvl="0"/>
            <a:r>
              <a:rPr lang="en-US"/>
              <a:t>Click to edit</a:t>
            </a:r>
          </a:p>
        </p:txBody>
      </p:sp>
      <p:sp>
        <p:nvSpPr>
          <p:cNvPr id="5" name="Text Placeholder 4">
            <a:extLst>
              <a:ext uri="{FF2B5EF4-FFF2-40B4-BE49-F238E27FC236}">
                <a16:creationId xmlns:a16="http://schemas.microsoft.com/office/drawing/2014/main" id="{A2927DCF-C54A-CE41-89D3-6FE5A70836A4}"/>
              </a:ext>
            </a:extLst>
          </p:cNvPr>
          <p:cNvSpPr>
            <a:spLocks noGrp="1"/>
          </p:cNvSpPr>
          <p:nvPr>
            <p:ph type="body" sz="quarter" idx="27" hasCustomPrompt="1"/>
          </p:nvPr>
        </p:nvSpPr>
        <p:spPr>
          <a:xfrm>
            <a:off x="1537777" y="2746131"/>
            <a:ext cx="1042936" cy="1030287"/>
          </a:xfrm>
        </p:spPr>
        <p:txBody>
          <a:bodyPr>
            <a:noAutofit/>
          </a:bodyPr>
          <a:lstStyle>
            <a:lvl1pPr algn="ctr">
              <a:defRPr sz="4400" b="1"/>
            </a:lvl1pPr>
            <a:lvl2pPr>
              <a:defRPr sz="4400"/>
            </a:lvl2pPr>
            <a:lvl3pPr>
              <a:defRPr sz="4400"/>
            </a:lvl3pPr>
            <a:lvl4pPr>
              <a:defRPr sz="4400"/>
            </a:lvl4pPr>
            <a:lvl5pPr>
              <a:defRPr sz="4400"/>
            </a:lvl5pPr>
          </a:lstStyle>
          <a:p>
            <a:pPr lvl="0"/>
            <a:r>
              <a:rPr lang="en-US"/>
              <a:t>#</a:t>
            </a:r>
          </a:p>
        </p:txBody>
      </p:sp>
      <p:sp>
        <p:nvSpPr>
          <p:cNvPr id="42" name="Text Placeholder 4">
            <a:extLst>
              <a:ext uri="{FF2B5EF4-FFF2-40B4-BE49-F238E27FC236}">
                <a16:creationId xmlns:a16="http://schemas.microsoft.com/office/drawing/2014/main" id="{1E9393BB-C72E-0E46-B2A5-32870C143AAA}"/>
              </a:ext>
            </a:extLst>
          </p:cNvPr>
          <p:cNvSpPr>
            <a:spLocks noGrp="1"/>
          </p:cNvSpPr>
          <p:nvPr>
            <p:ph type="body" sz="quarter" idx="28" hasCustomPrompt="1"/>
          </p:nvPr>
        </p:nvSpPr>
        <p:spPr>
          <a:xfrm>
            <a:off x="4242779" y="2746131"/>
            <a:ext cx="1042936" cy="1030287"/>
          </a:xfrm>
        </p:spPr>
        <p:txBody>
          <a:bodyPr>
            <a:noAutofit/>
          </a:bodyPr>
          <a:lstStyle>
            <a:lvl1pPr algn="ctr">
              <a:defRPr sz="4400" b="1">
                <a:solidFill>
                  <a:schemeClr val="accent2"/>
                </a:solidFill>
              </a:defRPr>
            </a:lvl1pPr>
            <a:lvl2pPr>
              <a:defRPr sz="4400"/>
            </a:lvl2pPr>
            <a:lvl3pPr>
              <a:defRPr sz="4400"/>
            </a:lvl3pPr>
            <a:lvl4pPr>
              <a:defRPr sz="4400"/>
            </a:lvl4pPr>
            <a:lvl5pPr>
              <a:defRPr sz="4400"/>
            </a:lvl5pPr>
          </a:lstStyle>
          <a:p>
            <a:pPr lvl="0"/>
            <a:r>
              <a:rPr lang="en-US"/>
              <a:t>#</a:t>
            </a:r>
          </a:p>
        </p:txBody>
      </p:sp>
      <p:sp>
        <p:nvSpPr>
          <p:cNvPr id="43" name="Text Placeholder 4">
            <a:extLst>
              <a:ext uri="{FF2B5EF4-FFF2-40B4-BE49-F238E27FC236}">
                <a16:creationId xmlns:a16="http://schemas.microsoft.com/office/drawing/2014/main" id="{40DE1EAD-58EF-5A4B-A155-F9435257A8A1}"/>
              </a:ext>
            </a:extLst>
          </p:cNvPr>
          <p:cNvSpPr>
            <a:spLocks noGrp="1"/>
          </p:cNvSpPr>
          <p:nvPr>
            <p:ph type="body" sz="quarter" idx="29" hasCustomPrompt="1"/>
          </p:nvPr>
        </p:nvSpPr>
        <p:spPr>
          <a:xfrm>
            <a:off x="6926585" y="2730967"/>
            <a:ext cx="1042936" cy="1030287"/>
          </a:xfrm>
        </p:spPr>
        <p:txBody>
          <a:bodyPr>
            <a:noAutofit/>
          </a:bodyPr>
          <a:lstStyle>
            <a:lvl1pPr algn="ctr">
              <a:defRPr sz="4400" b="1">
                <a:solidFill>
                  <a:schemeClr val="accent3"/>
                </a:solidFill>
              </a:defRPr>
            </a:lvl1pPr>
            <a:lvl2pPr>
              <a:defRPr sz="4400"/>
            </a:lvl2pPr>
            <a:lvl3pPr>
              <a:defRPr sz="4400"/>
            </a:lvl3pPr>
            <a:lvl4pPr>
              <a:defRPr sz="4400"/>
            </a:lvl4pPr>
            <a:lvl5pPr>
              <a:defRPr sz="4400"/>
            </a:lvl5pPr>
          </a:lstStyle>
          <a:p>
            <a:pPr lvl="0"/>
            <a:r>
              <a:rPr lang="en-US"/>
              <a:t>#</a:t>
            </a:r>
          </a:p>
        </p:txBody>
      </p:sp>
      <p:sp>
        <p:nvSpPr>
          <p:cNvPr id="44" name="Text Placeholder 4">
            <a:extLst>
              <a:ext uri="{FF2B5EF4-FFF2-40B4-BE49-F238E27FC236}">
                <a16:creationId xmlns:a16="http://schemas.microsoft.com/office/drawing/2014/main" id="{8C14988F-90D4-2C42-901E-A0CDEDD32E93}"/>
              </a:ext>
            </a:extLst>
          </p:cNvPr>
          <p:cNvSpPr>
            <a:spLocks noGrp="1"/>
          </p:cNvSpPr>
          <p:nvPr>
            <p:ph type="body" sz="quarter" idx="30" hasCustomPrompt="1"/>
          </p:nvPr>
        </p:nvSpPr>
        <p:spPr>
          <a:xfrm>
            <a:off x="9610391" y="2730967"/>
            <a:ext cx="1042936" cy="1030287"/>
          </a:xfrm>
        </p:spPr>
        <p:txBody>
          <a:bodyPr>
            <a:noAutofit/>
          </a:bodyPr>
          <a:lstStyle>
            <a:lvl1pPr algn="ctr">
              <a:defRPr sz="4400" b="1">
                <a:solidFill>
                  <a:schemeClr val="accent4"/>
                </a:solidFill>
              </a:defRPr>
            </a:lvl1pPr>
            <a:lvl2pPr>
              <a:defRPr sz="4400"/>
            </a:lvl2pPr>
            <a:lvl3pPr>
              <a:defRPr sz="4400"/>
            </a:lvl3pPr>
            <a:lvl4pPr>
              <a:defRPr sz="4400"/>
            </a:lvl4pPr>
            <a:lvl5pPr>
              <a:defRPr sz="4400"/>
            </a:lvl5pPr>
          </a:lstStyle>
          <a:p>
            <a:pPr lvl="0"/>
            <a:r>
              <a:rPr lang="en-US"/>
              <a:t>#</a:t>
            </a:r>
          </a:p>
        </p:txBody>
      </p:sp>
    </p:spTree>
    <p:extLst>
      <p:ext uri="{BB962C8B-B14F-4D97-AF65-F5344CB8AC3E}">
        <p14:creationId xmlns:p14="http://schemas.microsoft.com/office/powerpoint/2010/main" val="279455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DDE17F-9272-8C4C-B8DC-05DD85D48FD8}"/>
              </a:ext>
            </a:extLst>
          </p:cNvPr>
          <p:cNvPicPr>
            <a:picLocks noChangeAspect="1"/>
          </p:cNvPicPr>
          <p:nvPr userDrawn="1"/>
        </p:nvPicPr>
        <p:blipFill rotWithShape="1">
          <a:blip r:embed="rId2"/>
          <a:srcRect t="22107" r="4494"/>
          <a:stretch/>
        </p:blipFill>
        <p:spPr>
          <a:xfrm>
            <a:off x="547990" y="0"/>
            <a:ext cx="11644010" cy="3156567"/>
          </a:xfrm>
          <a:prstGeom prst="rect">
            <a:avLst/>
          </a:prstGeom>
        </p:spPr>
      </p:pic>
      <p:sp>
        <p:nvSpPr>
          <p:cNvPr id="33" name="Oval 32">
            <a:extLst>
              <a:ext uri="{FF2B5EF4-FFF2-40B4-BE49-F238E27FC236}">
                <a16:creationId xmlns:a16="http://schemas.microsoft.com/office/drawing/2014/main" id="{206C0E5F-FF16-9D4A-8A81-26C408F3FD45}"/>
              </a:ext>
            </a:extLst>
          </p:cNvPr>
          <p:cNvSpPr/>
          <p:nvPr userDrawn="1"/>
        </p:nvSpPr>
        <p:spPr>
          <a:xfrm>
            <a:off x="3279097" y="2457148"/>
            <a:ext cx="1316036" cy="1316036"/>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5DFD662-4C84-7B4E-A9B9-B24933710A91}"/>
              </a:ext>
            </a:extLst>
          </p:cNvPr>
          <p:cNvSpPr/>
          <p:nvPr userDrawn="1"/>
        </p:nvSpPr>
        <p:spPr>
          <a:xfrm>
            <a:off x="5425789" y="2457148"/>
            <a:ext cx="1316036" cy="1316036"/>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AA234F2-B54E-F940-A4AF-6FD226D44512}"/>
              </a:ext>
            </a:extLst>
          </p:cNvPr>
          <p:cNvSpPr/>
          <p:nvPr userDrawn="1"/>
        </p:nvSpPr>
        <p:spPr>
          <a:xfrm>
            <a:off x="7592380" y="2457148"/>
            <a:ext cx="1316036" cy="1316036"/>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8AF40AA-C7F8-C34F-A7FD-DFA5ADF531E3}"/>
              </a:ext>
            </a:extLst>
          </p:cNvPr>
          <p:cNvSpPr/>
          <p:nvPr userDrawn="1"/>
        </p:nvSpPr>
        <p:spPr>
          <a:xfrm>
            <a:off x="1129109" y="2457148"/>
            <a:ext cx="1316036" cy="1316036"/>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0B7BD6-0D12-1D40-BCB5-A8EF9594969E}"/>
              </a:ext>
            </a:extLst>
          </p:cNvPr>
          <p:cNvSpPr>
            <a:spLocks noGrp="1"/>
          </p:cNvSpPr>
          <p:nvPr>
            <p:ph type="title"/>
          </p:nvPr>
        </p:nvSpPr>
        <p:spPr/>
        <p:txBody>
          <a:bodyPr/>
          <a:lstStyle>
            <a:lvl1pPr algn="ctr">
              <a:defRPr b="1"/>
            </a:lvl1pPr>
          </a:lstStyle>
          <a:p>
            <a:r>
              <a:rPr lang="en-US"/>
              <a:t>Click to edit Master title style</a:t>
            </a:r>
          </a:p>
        </p:txBody>
      </p:sp>
      <p:sp>
        <p:nvSpPr>
          <p:cNvPr id="6" name="Slide Number Placeholder 5">
            <a:extLst>
              <a:ext uri="{FF2B5EF4-FFF2-40B4-BE49-F238E27FC236}">
                <a16:creationId xmlns:a16="http://schemas.microsoft.com/office/drawing/2014/main" id="{CD98100A-1F55-2A47-97AC-12872E383A17}"/>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7" name="Rectangle 6">
            <a:extLst>
              <a:ext uri="{FF2B5EF4-FFF2-40B4-BE49-F238E27FC236}">
                <a16:creationId xmlns:a16="http://schemas.microsoft.com/office/drawing/2014/main" id="{B27C9486-286B-D444-95AB-8C21939FF35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7C7984A-DFE5-C14C-BE35-856FFDE561DB}"/>
              </a:ext>
            </a:extLst>
          </p:cNvPr>
          <p:cNvSpPr>
            <a:spLocks noGrp="1"/>
          </p:cNvSpPr>
          <p:nvPr>
            <p:ph idx="14"/>
          </p:nvPr>
        </p:nvSpPr>
        <p:spPr>
          <a:xfrm>
            <a:off x="7301471" y="4580880"/>
            <a:ext cx="1897855" cy="1515111"/>
          </a:xfrm>
        </p:spPr>
        <p:txBody>
          <a:bodyPr>
            <a:normAutofit/>
          </a:bodyPr>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p:txBody>
      </p:sp>
      <p:sp>
        <p:nvSpPr>
          <p:cNvPr id="11" name="Rectangle 10">
            <a:extLst>
              <a:ext uri="{FF2B5EF4-FFF2-40B4-BE49-F238E27FC236}">
                <a16:creationId xmlns:a16="http://schemas.microsoft.com/office/drawing/2014/main" id="{B04A219D-CB36-CC4D-ABD2-EB6C41720928}"/>
              </a:ext>
            </a:extLst>
          </p:cNvPr>
          <p:cNvSpPr/>
          <p:nvPr userDrawn="1"/>
        </p:nvSpPr>
        <p:spPr>
          <a:xfrm flipV="1">
            <a:off x="4967679" y="1608782"/>
            <a:ext cx="2256642"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06ADEED4-F531-174F-8C5A-1174C6F24108}"/>
              </a:ext>
            </a:extLst>
          </p:cNvPr>
          <p:cNvSpPr>
            <a:spLocks noGrp="1"/>
          </p:cNvSpPr>
          <p:nvPr>
            <p:ph idx="16"/>
          </p:nvPr>
        </p:nvSpPr>
        <p:spPr>
          <a:xfrm>
            <a:off x="7301471" y="3940322"/>
            <a:ext cx="1897855" cy="542140"/>
          </a:xfrm>
        </p:spPr>
        <p:txBody>
          <a:bodyPr anchor="ctr" anchorCtr="0">
            <a:noAutofit/>
          </a:bodyPr>
          <a:lstStyle>
            <a:lvl1pPr algn="ctr">
              <a:defRPr sz="2000" b="1"/>
            </a:lvl1pPr>
          </a:lstStyle>
          <a:p>
            <a:pPr lvl="0"/>
            <a:r>
              <a:rPr lang="en-US"/>
              <a:t>Click to edit</a:t>
            </a:r>
          </a:p>
        </p:txBody>
      </p:sp>
      <p:sp>
        <p:nvSpPr>
          <p:cNvPr id="25" name="Content Placeholder 2">
            <a:extLst>
              <a:ext uri="{FF2B5EF4-FFF2-40B4-BE49-F238E27FC236}">
                <a16:creationId xmlns:a16="http://schemas.microsoft.com/office/drawing/2014/main" id="{845EF243-D646-3143-B47E-26F1638D7712}"/>
              </a:ext>
            </a:extLst>
          </p:cNvPr>
          <p:cNvSpPr>
            <a:spLocks noGrp="1"/>
          </p:cNvSpPr>
          <p:nvPr>
            <p:ph idx="17"/>
          </p:nvPr>
        </p:nvSpPr>
        <p:spPr>
          <a:xfrm>
            <a:off x="5134880" y="4580880"/>
            <a:ext cx="1897855" cy="1515111"/>
          </a:xfrm>
        </p:spPr>
        <p:txBody>
          <a:bodyPr>
            <a:normAutofit/>
          </a:bodyPr>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p:txBody>
      </p:sp>
      <p:sp>
        <p:nvSpPr>
          <p:cNvPr id="26" name="Content Placeholder 2">
            <a:extLst>
              <a:ext uri="{FF2B5EF4-FFF2-40B4-BE49-F238E27FC236}">
                <a16:creationId xmlns:a16="http://schemas.microsoft.com/office/drawing/2014/main" id="{C35FFF2A-75BE-C340-B4E0-DAF327B89697}"/>
              </a:ext>
            </a:extLst>
          </p:cNvPr>
          <p:cNvSpPr>
            <a:spLocks noGrp="1"/>
          </p:cNvSpPr>
          <p:nvPr>
            <p:ph idx="18"/>
          </p:nvPr>
        </p:nvSpPr>
        <p:spPr>
          <a:xfrm>
            <a:off x="5134880" y="3940322"/>
            <a:ext cx="1897855" cy="542140"/>
          </a:xfrm>
        </p:spPr>
        <p:txBody>
          <a:bodyPr anchor="ctr" anchorCtr="0">
            <a:noAutofit/>
          </a:bodyPr>
          <a:lstStyle>
            <a:lvl1pPr algn="ctr">
              <a:defRPr sz="2000" b="1"/>
            </a:lvl1pPr>
          </a:lstStyle>
          <a:p>
            <a:pPr lvl="0"/>
            <a:r>
              <a:rPr lang="en-US"/>
              <a:t>Click to edit</a:t>
            </a:r>
          </a:p>
        </p:txBody>
      </p:sp>
      <p:sp>
        <p:nvSpPr>
          <p:cNvPr id="27" name="Content Placeholder 2">
            <a:extLst>
              <a:ext uri="{FF2B5EF4-FFF2-40B4-BE49-F238E27FC236}">
                <a16:creationId xmlns:a16="http://schemas.microsoft.com/office/drawing/2014/main" id="{4A80011D-EB51-9142-9DD1-37ED478A36BB}"/>
              </a:ext>
            </a:extLst>
          </p:cNvPr>
          <p:cNvSpPr>
            <a:spLocks noGrp="1"/>
          </p:cNvSpPr>
          <p:nvPr>
            <p:ph idx="19"/>
          </p:nvPr>
        </p:nvSpPr>
        <p:spPr>
          <a:xfrm>
            <a:off x="2988188" y="4580880"/>
            <a:ext cx="1897855" cy="1515111"/>
          </a:xfrm>
        </p:spPr>
        <p:txBody>
          <a:bodyPr>
            <a:normAutofit/>
          </a:bodyPr>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p:txBody>
      </p:sp>
      <p:sp>
        <p:nvSpPr>
          <p:cNvPr id="28" name="Content Placeholder 2">
            <a:extLst>
              <a:ext uri="{FF2B5EF4-FFF2-40B4-BE49-F238E27FC236}">
                <a16:creationId xmlns:a16="http://schemas.microsoft.com/office/drawing/2014/main" id="{FBB7E797-D6C2-BF41-99D4-0FA348C186E0}"/>
              </a:ext>
            </a:extLst>
          </p:cNvPr>
          <p:cNvSpPr>
            <a:spLocks noGrp="1"/>
          </p:cNvSpPr>
          <p:nvPr>
            <p:ph idx="20"/>
          </p:nvPr>
        </p:nvSpPr>
        <p:spPr>
          <a:xfrm>
            <a:off x="2988188" y="3940322"/>
            <a:ext cx="1897855" cy="542140"/>
          </a:xfrm>
        </p:spPr>
        <p:txBody>
          <a:bodyPr anchor="ctr" anchorCtr="0">
            <a:noAutofit/>
          </a:bodyPr>
          <a:lstStyle>
            <a:lvl1pPr algn="ctr">
              <a:defRPr sz="2000" b="1"/>
            </a:lvl1pPr>
          </a:lstStyle>
          <a:p>
            <a:pPr lvl="0"/>
            <a:r>
              <a:rPr lang="en-US"/>
              <a:t>Click to edit</a:t>
            </a:r>
          </a:p>
        </p:txBody>
      </p:sp>
      <p:sp>
        <p:nvSpPr>
          <p:cNvPr id="29" name="Content Placeholder 2">
            <a:extLst>
              <a:ext uri="{FF2B5EF4-FFF2-40B4-BE49-F238E27FC236}">
                <a16:creationId xmlns:a16="http://schemas.microsoft.com/office/drawing/2014/main" id="{ACF2F415-7D46-9F44-9FF8-268F1454EC57}"/>
              </a:ext>
            </a:extLst>
          </p:cNvPr>
          <p:cNvSpPr>
            <a:spLocks noGrp="1"/>
          </p:cNvSpPr>
          <p:nvPr>
            <p:ph idx="21"/>
          </p:nvPr>
        </p:nvSpPr>
        <p:spPr>
          <a:xfrm>
            <a:off x="838200" y="4580880"/>
            <a:ext cx="1897855" cy="1515111"/>
          </a:xfrm>
        </p:spPr>
        <p:txBody>
          <a:bodyPr>
            <a:normAutofit/>
          </a:bodyPr>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p:txBody>
      </p:sp>
      <p:sp>
        <p:nvSpPr>
          <p:cNvPr id="30" name="Content Placeholder 2">
            <a:extLst>
              <a:ext uri="{FF2B5EF4-FFF2-40B4-BE49-F238E27FC236}">
                <a16:creationId xmlns:a16="http://schemas.microsoft.com/office/drawing/2014/main" id="{ACDE6584-C2D0-D34C-92A8-236FE8DD5E84}"/>
              </a:ext>
            </a:extLst>
          </p:cNvPr>
          <p:cNvSpPr>
            <a:spLocks noGrp="1"/>
          </p:cNvSpPr>
          <p:nvPr>
            <p:ph idx="22"/>
          </p:nvPr>
        </p:nvSpPr>
        <p:spPr>
          <a:xfrm>
            <a:off x="838200" y="3940322"/>
            <a:ext cx="1897855" cy="542140"/>
          </a:xfrm>
        </p:spPr>
        <p:txBody>
          <a:bodyPr anchor="ctr" anchorCtr="0">
            <a:noAutofit/>
          </a:bodyPr>
          <a:lstStyle>
            <a:lvl1pPr algn="ctr">
              <a:defRPr sz="2000" b="1"/>
            </a:lvl1pPr>
          </a:lstStyle>
          <a:p>
            <a:pPr lvl="0"/>
            <a:r>
              <a:rPr lang="en-US"/>
              <a:t>Click to edit</a:t>
            </a:r>
          </a:p>
        </p:txBody>
      </p:sp>
      <p:sp>
        <p:nvSpPr>
          <p:cNvPr id="5" name="Text Placeholder 4">
            <a:extLst>
              <a:ext uri="{FF2B5EF4-FFF2-40B4-BE49-F238E27FC236}">
                <a16:creationId xmlns:a16="http://schemas.microsoft.com/office/drawing/2014/main" id="{A2927DCF-C54A-CE41-89D3-6FE5A70836A4}"/>
              </a:ext>
            </a:extLst>
          </p:cNvPr>
          <p:cNvSpPr>
            <a:spLocks noGrp="1"/>
          </p:cNvSpPr>
          <p:nvPr>
            <p:ph type="body" sz="quarter" idx="27" hasCustomPrompt="1"/>
          </p:nvPr>
        </p:nvSpPr>
        <p:spPr>
          <a:xfrm>
            <a:off x="1265659" y="2729263"/>
            <a:ext cx="1042936" cy="1030287"/>
          </a:xfrm>
        </p:spPr>
        <p:txBody>
          <a:bodyPr>
            <a:noAutofit/>
          </a:bodyPr>
          <a:lstStyle>
            <a:lvl1pPr algn="ctr">
              <a:defRPr sz="4400" b="1"/>
            </a:lvl1pPr>
            <a:lvl2pPr>
              <a:defRPr sz="4400"/>
            </a:lvl2pPr>
            <a:lvl3pPr>
              <a:defRPr sz="4400"/>
            </a:lvl3pPr>
            <a:lvl4pPr>
              <a:defRPr sz="4400"/>
            </a:lvl4pPr>
            <a:lvl5pPr>
              <a:defRPr sz="4400"/>
            </a:lvl5pPr>
          </a:lstStyle>
          <a:p>
            <a:pPr lvl="0"/>
            <a:r>
              <a:rPr lang="en-US"/>
              <a:t>#</a:t>
            </a:r>
          </a:p>
        </p:txBody>
      </p:sp>
      <p:sp>
        <p:nvSpPr>
          <p:cNvPr id="42" name="Text Placeholder 4">
            <a:extLst>
              <a:ext uri="{FF2B5EF4-FFF2-40B4-BE49-F238E27FC236}">
                <a16:creationId xmlns:a16="http://schemas.microsoft.com/office/drawing/2014/main" id="{1E9393BB-C72E-0E46-B2A5-32870C143AAA}"/>
              </a:ext>
            </a:extLst>
          </p:cNvPr>
          <p:cNvSpPr>
            <a:spLocks noGrp="1"/>
          </p:cNvSpPr>
          <p:nvPr>
            <p:ph type="body" sz="quarter" idx="28" hasCustomPrompt="1"/>
          </p:nvPr>
        </p:nvSpPr>
        <p:spPr>
          <a:xfrm>
            <a:off x="3415647" y="2729263"/>
            <a:ext cx="1042936" cy="1030287"/>
          </a:xfrm>
        </p:spPr>
        <p:txBody>
          <a:bodyPr>
            <a:noAutofit/>
          </a:bodyPr>
          <a:lstStyle>
            <a:lvl1pPr algn="ctr">
              <a:defRPr sz="4400" b="1">
                <a:solidFill>
                  <a:schemeClr val="accent2"/>
                </a:solidFill>
              </a:defRPr>
            </a:lvl1pPr>
            <a:lvl2pPr>
              <a:defRPr sz="4400"/>
            </a:lvl2pPr>
            <a:lvl3pPr>
              <a:defRPr sz="4400"/>
            </a:lvl3pPr>
            <a:lvl4pPr>
              <a:defRPr sz="4400"/>
            </a:lvl4pPr>
            <a:lvl5pPr>
              <a:defRPr sz="4400"/>
            </a:lvl5pPr>
          </a:lstStyle>
          <a:p>
            <a:pPr lvl="0"/>
            <a:r>
              <a:rPr lang="en-US"/>
              <a:t>#</a:t>
            </a:r>
          </a:p>
        </p:txBody>
      </p:sp>
      <p:sp>
        <p:nvSpPr>
          <p:cNvPr id="43" name="Text Placeholder 4">
            <a:extLst>
              <a:ext uri="{FF2B5EF4-FFF2-40B4-BE49-F238E27FC236}">
                <a16:creationId xmlns:a16="http://schemas.microsoft.com/office/drawing/2014/main" id="{40DE1EAD-58EF-5A4B-A155-F9435257A8A1}"/>
              </a:ext>
            </a:extLst>
          </p:cNvPr>
          <p:cNvSpPr>
            <a:spLocks noGrp="1"/>
          </p:cNvSpPr>
          <p:nvPr>
            <p:ph type="body" sz="quarter" idx="29" hasCustomPrompt="1"/>
          </p:nvPr>
        </p:nvSpPr>
        <p:spPr>
          <a:xfrm>
            <a:off x="5562339" y="2729263"/>
            <a:ext cx="1042936" cy="1030287"/>
          </a:xfrm>
        </p:spPr>
        <p:txBody>
          <a:bodyPr>
            <a:noAutofit/>
          </a:bodyPr>
          <a:lstStyle>
            <a:lvl1pPr algn="ctr">
              <a:defRPr sz="4400" b="1">
                <a:solidFill>
                  <a:schemeClr val="accent3"/>
                </a:solidFill>
              </a:defRPr>
            </a:lvl1pPr>
            <a:lvl2pPr>
              <a:defRPr sz="4400"/>
            </a:lvl2pPr>
            <a:lvl3pPr>
              <a:defRPr sz="4400"/>
            </a:lvl3pPr>
            <a:lvl4pPr>
              <a:defRPr sz="4400"/>
            </a:lvl4pPr>
            <a:lvl5pPr>
              <a:defRPr sz="4400"/>
            </a:lvl5pPr>
          </a:lstStyle>
          <a:p>
            <a:pPr lvl="0"/>
            <a:r>
              <a:rPr lang="en-US"/>
              <a:t>#</a:t>
            </a:r>
          </a:p>
        </p:txBody>
      </p:sp>
      <p:sp>
        <p:nvSpPr>
          <p:cNvPr id="44" name="Text Placeholder 4">
            <a:extLst>
              <a:ext uri="{FF2B5EF4-FFF2-40B4-BE49-F238E27FC236}">
                <a16:creationId xmlns:a16="http://schemas.microsoft.com/office/drawing/2014/main" id="{8C14988F-90D4-2C42-901E-A0CDEDD32E93}"/>
              </a:ext>
            </a:extLst>
          </p:cNvPr>
          <p:cNvSpPr>
            <a:spLocks noGrp="1"/>
          </p:cNvSpPr>
          <p:nvPr>
            <p:ph type="body" sz="quarter" idx="30" hasCustomPrompt="1"/>
          </p:nvPr>
        </p:nvSpPr>
        <p:spPr>
          <a:xfrm>
            <a:off x="7728930" y="2729263"/>
            <a:ext cx="1042936" cy="1030287"/>
          </a:xfrm>
        </p:spPr>
        <p:txBody>
          <a:bodyPr>
            <a:noAutofit/>
          </a:bodyPr>
          <a:lstStyle>
            <a:lvl1pPr algn="ctr">
              <a:defRPr sz="4400" b="1">
                <a:solidFill>
                  <a:schemeClr val="accent4"/>
                </a:solidFill>
              </a:defRPr>
            </a:lvl1pPr>
            <a:lvl2pPr>
              <a:defRPr sz="4400"/>
            </a:lvl2pPr>
            <a:lvl3pPr>
              <a:defRPr sz="4400"/>
            </a:lvl3pPr>
            <a:lvl4pPr>
              <a:defRPr sz="4400"/>
            </a:lvl4pPr>
            <a:lvl5pPr>
              <a:defRPr sz="4400"/>
            </a:lvl5pPr>
          </a:lstStyle>
          <a:p>
            <a:pPr lvl="0"/>
            <a:r>
              <a:rPr lang="en-US"/>
              <a:t>#</a:t>
            </a:r>
          </a:p>
        </p:txBody>
      </p:sp>
      <p:sp>
        <p:nvSpPr>
          <p:cNvPr id="23" name="Content Placeholder 2">
            <a:extLst>
              <a:ext uri="{FF2B5EF4-FFF2-40B4-BE49-F238E27FC236}">
                <a16:creationId xmlns:a16="http://schemas.microsoft.com/office/drawing/2014/main" id="{C32C4550-B855-3046-8D54-B7A99A9CFEC4}"/>
              </a:ext>
            </a:extLst>
          </p:cNvPr>
          <p:cNvSpPr>
            <a:spLocks noGrp="1"/>
          </p:cNvSpPr>
          <p:nvPr>
            <p:ph idx="31"/>
          </p:nvPr>
        </p:nvSpPr>
        <p:spPr>
          <a:xfrm>
            <a:off x="9455945" y="4593220"/>
            <a:ext cx="1897855" cy="1515111"/>
          </a:xfrm>
        </p:spPr>
        <p:txBody>
          <a:bodyPr>
            <a:normAutofit/>
          </a:bodyPr>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p:txBody>
      </p:sp>
      <p:sp>
        <p:nvSpPr>
          <p:cNvPr id="24" name="Content Placeholder 2">
            <a:extLst>
              <a:ext uri="{FF2B5EF4-FFF2-40B4-BE49-F238E27FC236}">
                <a16:creationId xmlns:a16="http://schemas.microsoft.com/office/drawing/2014/main" id="{10B03A58-FF5F-AB49-9F0A-229CA65E68D8}"/>
              </a:ext>
            </a:extLst>
          </p:cNvPr>
          <p:cNvSpPr>
            <a:spLocks noGrp="1"/>
          </p:cNvSpPr>
          <p:nvPr>
            <p:ph idx="32"/>
          </p:nvPr>
        </p:nvSpPr>
        <p:spPr>
          <a:xfrm>
            <a:off x="9455945" y="3952662"/>
            <a:ext cx="1897855" cy="542140"/>
          </a:xfrm>
        </p:spPr>
        <p:txBody>
          <a:bodyPr anchor="ctr" anchorCtr="0">
            <a:noAutofit/>
          </a:bodyPr>
          <a:lstStyle>
            <a:lvl1pPr algn="ctr">
              <a:defRPr sz="2000" b="1"/>
            </a:lvl1pPr>
          </a:lstStyle>
          <a:p>
            <a:pPr lvl="0"/>
            <a:r>
              <a:rPr lang="en-US"/>
              <a:t>Click to edit</a:t>
            </a:r>
          </a:p>
        </p:txBody>
      </p:sp>
      <p:sp>
        <p:nvSpPr>
          <p:cNvPr id="31" name="Oval 30">
            <a:extLst>
              <a:ext uri="{FF2B5EF4-FFF2-40B4-BE49-F238E27FC236}">
                <a16:creationId xmlns:a16="http://schemas.microsoft.com/office/drawing/2014/main" id="{657AE512-58D6-D34D-9098-BD37A16DC352}"/>
              </a:ext>
            </a:extLst>
          </p:cNvPr>
          <p:cNvSpPr/>
          <p:nvPr userDrawn="1"/>
        </p:nvSpPr>
        <p:spPr>
          <a:xfrm>
            <a:off x="9746854" y="2457148"/>
            <a:ext cx="1316036" cy="131603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4">
            <a:extLst>
              <a:ext uri="{FF2B5EF4-FFF2-40B4-BE49-F238E27FC236}">
                <a16:creationId xmlns:a16="http://schemas.microsoft.com/office/drawing/2014/main" id="{B9CF08B4-A36B-664E-9592-83117A26EB28}"/>
              </a:ext>
            </a:extLst>
          </p:cNvPr>
          <p:cNvSpPr>
            <a:spLocks noGrp="1"/>
          </p:cNvSpPr>
          <p:nvPr>
            <p:ph type="body" sz="quarter" idx="33" hasCustomPrompt="1"/>
          </p:nvPr>
        </p:nvSpPr>
        <p:spPr>
          <a:xfrm>
            <a:off x="9883404" y="2729263"/>
            <a:ext cx="1042936" cy="1030287"/>
          </a:xfrm>
        </p:spPr>
        <p:txBody>
          <a:bodyPr>
            <a:noAutofit/>
          </a:bodyPr>
          <a:lstStyle>
            <a:lvl1pPr algn="ctr">
              <a:defRPr sz="4400" b="1">
                <a:solidFill>
                  <a:schemeClr val="tx1"/>
                </a:solidFill>
              </a:defRPr>
            </a:lvl1pPr>
            <a:lvl2pPr>
              <a:defRPr sz="4400"/>
            </a:lvl2pPr>
            <a:lvl3pPr>
              <a:defRPr sz="4400"/>
            </a:lvl3pPr>
            <a:lvl4pPr>
              <a:defRPr sz="4400"/>
            </a:lvl4pPr>
            <a:lvl5pPr>
              <a:defRPr sz="4400"/>
            </a:lvl5pPr>
          </a:lstStyle>
          <a:p>
            <a:pPr lvl="0"/>
            <a:r>
              <a:rPr lang="en-US"/>
              <a:t>#</a:t>
            </a:r>
          </a:p>
        </p:txBody>
      </p:sp>
    </p:spTree>
    <p:extLst>
      <p:ext uri="{BB962C8B-B14F-4D97-AF65-F5344CB8AC3E}">
        <p14:creationId xmlns:p14="http://schemas.microsoft.com/office/powerpoint/2010/main" val="199199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8F5462-388B-494C-8FCE-B0D81F5AA8B9}"/>
              </a:ext>
            </a:extLst>
          </p:cNvPr>
          <p:cNvSpPr/>
          <p:nvPr userDrawn="1"/>
        </p:nvSpPr>
        <p:spPr>
          <a:xfrm>
            <a:off x="0" y="-1"/>
            <a:ext cx="121920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0ED33AC-252D-CB40-AE74-7F06D1A58B73}"/>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2" name="Title 1">
            <a:extLst>
              <a:ext uri="{FF2B5EF4-FFF2-40B4-BE49-F238E27FC236}">
                <a16:creationId xmlns:a16="http://schemas.microsoft.com/office/drawing/2014/main" id="{07DA02B8-5172-3B4D-AE50-19393D9FC6E3}"/>
              </a:ext>
            </a:extLst>
          </p:cNvPr>
          <p:cNvSpPr>
            <a:spLocks noGrp="1"/>
          </p:cNvSpPr>
          <p:nvPr>
            <p:ph type="title"/>
          </p:nvPr>
        </p:nvSpPr>
        <p:spPr>
          <a:xfrm>
            <a:off x="2019060" y="2589609"/>
            <a:ext cx="8153875" cy="1018500"/>
          </a:xfrm>
        </p:spPr>
        <p:txBody>
          <a:bodyPr anchor="b"/>
          <a:lstStyle>
            <a:lvl1pPr algn="ctr">
              <a:defRPr sz="6000">
                <a:solidFill>
                  <a:schemeClr val="bg1"/>
                </a:solidFill>
              </a:defRPr>
            </a:lvl1pPr>
          </a:lstStyle>
          <a:p>
            <a:r>
              <a:rPr lang="en-US"/>
              <a:t>Click to edit Master</a:t>
            </a:r>
          </a:p>
        </p:txBody>
      </p:sp>
      <p:sp>
        <p:nvSpPr>
          <p:cNvPr id="3" name="Text Placeholder 2">
            <a:extLst>
              <a:ext uri="{FF2B5EF4-FFF2-40B4-BE49-F238E27FC236}">
                <a16:creationId xmlns:a16="http://schemas.microsoft.com/office/drawing/2014/main" id="{08665664-785E-D346-9BA0-5F165BA0925A}"/>
              </a:ext>
            </a:extLst>
          </p:cNvPr>
          <p:cNvSpPr>
            <a:spLocks noGrp="1"/>
          </p:cNvSpPr>
          <p:nvPr>
            <p:ph type="body" idx="1"/>
          </p:nvPr>
        </p:nvSpPr>
        <p:spPr>
          <a:xfrm>
            <a:off x="2019060" y="4193273"/>
            <a:ext cx="8153875" cy="587306"/>
          </a:xfrm>
        </p:spPr>
        <p:txBody>
          <a:bodyPr/>
          <a:lstStyle>
            <a:lvl1pPr marL="0" indent="0" algn="ctr">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1D5D352-18EB-8245-9E6B-89D89B8EBD95}"/>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1" name="Rectangle 10">
            <a:extLst>
              <a:ext uri="{FF2B5EF4-FFF2-40B4-BE49-F238E27FC236}">
                <a16:creationId xmlns:a16="http://schemas.microsoft.com/office/drawing/2014/main" id="{F7FEA26B-8068-7B41-9798-7729295C79FC}"/>
              </a:ext>
            </a:extLst>
          </p:cNvPr>
          <p:cNvSpPr/>
          <p:nvPr userDrawn="1"/>
        </p:nvSpPr>
        <p:spPr>
          <a:xfrm>
            <a:off x="0" y="6677025"/>
            <a:ext cx="12192000" cy="18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63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8F5462-388B-494C-8FCE-B0D81F5AA8B9}"/>
              </a:ext>
            </a:extLst>
          </p:cNvPr>
          <p:cNvSpPr/>
          <p:nvPr userDrawn="1"/>
        </p:nvSpPr>
        <p:spPr>
          <a:xfrm>
            <a:off x="0" y="-1"/>
            <a:ext cx="12192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6FE2684-B9D5-3A48-8640-09BF30BB3263}"/>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6" name="Slide Number Placeholder 5">
            <a:extLst>
              <a:ext uri="{FF2B5EF4-FFF2-40B4-BE49-F238E27FC236}">
                <a16:creationId xmlns:a16="http://schemas.microsoft.com/office/drawing/2014/main" id="{91D5D352-18EB-8245-9E6B-89D89B8EBD95}"/>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1" name="Rectangle 10">
            <a:extLst>
              <a:ext uri="{FF2B5EF4-FFF2-40B4-BE49-F238E27FC236}">
                <a16:creationId xmlns:a16="http://schemas.microsoft.com/office/drawing/2014/main" id="{F7FEA26B-8068-7B41-9798-7729295C79FC}"/>
              </a:ext>
            </a:extLst>
          </p:cNvPr>
          <p:cNvSpPr/>
          <p:nvPr userDrawn="1"/>
        </p:nvSpPr>
        <p:spPr>
          <a:xfrm>
            <a:off x="0" y="6677025"/>
            <a:ext cx="12192000" cy="180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22D2409-3F86-4843-8643-3258ECFFD3C6}"/>
              </a:ext>
            </a:extLst>
          </p:cNvPr>
          <p:cNvSpPr>
            <a:spLocks noGrp="1"/>
          </p:cNvSpPr>
          <p:nvPr>
            <p:ph type="title"/>
          </p:nvPr>
        </p:nvSpPr>
        <p:spPr>
          <a:xfrm>
            <a:off x="2019060" y="2589609"/>
            <a:ext cx="8153875" cy="1018500"/>
          </a:xfrm>
        </p:spPr>
        <p:txBody>
          <a:bodyPr anchor="b"/>
          <a:lstStyle>
            <a:lvl1pPr algn="ctr">
              <a:defRPr sz="6000">
                <a:solidFill>
                  <a:schemeClr val="bg1"/>
                </a:solidFill>
              </a:defRPr>
            </a:lvl1pPr>
          </a:lstStyle>
          <a:p>
            <a:r>
              <a:rPr lang="en-US"/>
              <a:t>Click to edit Master</a:t>
            </a:r>
          </a:p>
        </p:txBody>
      </p:sp>
      <p:sp>
        <p:nvSpPr>
          <p:cNvPr id="13" name="Text Placeholder 2">
            <a:extLst>
              <a:ext uri="{FF2B5EF4-FFF2-40B4-BE49-F238E27FC236}">
                <a16:creationId xmlns:a16="http://schemas.microsoft.com/office/drawing/2014/main" id="{53161A8F-E258-914C-A17B-55C3F39FE8D1}"/>
              </a:ext>
            </a:extLst>
          </p:cNvPr>
          <p:cNvSpPr>
            <a:spLocks noGrp="1"/>
          </p:cNvSpPr>
          <p:nvPr>
            <p:ph type="body" idx="1"/>
          </p:nvPr>
        </p:nvSpPr>
        <p:spPr>
          <a:xfrm>
            <a:off x="2019060" y="4193273"/>
            <a:ext cx="8153875" cy="587306"/>
          </a:xfrm>
        </p:spPr>
        <p:txBody>
          <a:bodyPr/>
          <a:lstStyle>
            <a:lvl1pPr marL="0" indent="0" algn="ctr">
              <a:buNone/>
              <a:defRPr sz="24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1923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8F5462-388B-494C-8FCE-B0D81F5AA8B9}"/>
              </a:ext>
            </a:extLst>
          </p:cNvPr>
          <p:cNvSpPr/>
          <p:nvPr userDrawn="1"/>
        </p:nvSpPr>
        <p:spPr>
          <a:xfrm>
            <a:off x="0" y="-1"/>
            <a:ext cx="12192000"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E8B7E76-0536-4241-A2B4-4AE083A1DB0F}"/>
              </a:ext>
            </a:extLst>
          </p:cNvPr>
          <p:cNvPicPr>
            <a:picLocks noChangeAspect="1"/>
          </p:cNvPicPr>
          <p:nvPr userDrawn="1"/>
        </p:nvPicPr>
        <p:blipFill>
          <a:blip r:embed="rId2"/>
          <a:stretch>
            <a:fillRect/>
          </a:stretch>
        </p:blipFill>
        <p:spPr>
          <a:xfrm>
            <a:off x="1058" y="0"/>
            <a:ext cx="12189883" cy="6858000"/>
          </a:xfrm>
          <a:prstGeom prst="rect">
            <a:avLst/>
          </a:prstGeom>
        </p:spPr>
      </p:pic>
      <p:sp>
        <p:nvSpPr>
          <p:cNvPr id="6" name="Slide Number Placeholder 5">
            <a:extLst>
              <a:ext uri="{FF2B5EF4-FFF2-40B4-BE49-F238E27FC236}">
                <a16:creationId xmlns:a16="http://schemas.microsoft.com/office/drawing/2014/main" id="{91D5D352-18EB-8245-9E6B-89D89B8EBD95}"/>
              </a:ext>
            </a:extLst>
          </p:cNvPr>
          <p:cNvSpPr>
            <a:spLocks noGrp="1"/>
          </p:cNvSpPr>
          <p:nvPr>
            <p:ph type="sldNum" sz="quarter" idx="12"/>
          </p:nvPr>
        </p:nvSpPr>
        <p:spPr/>
        <p:txBody>
          <a:bodyPr/>
          <a:lstStyle/>
          <a:p>
            <a:fld id="{FCBF0497-A2CD-1349-88AB-C66FB3FE92F5}" type="slidenum">
              <a:rPr lang="en-US" smtClean="0"/>
              <a:t>‹#›</a:t>
            </a:fld>
            <a:endParaRPr lang="en-US"/>
          </a:p>
        </p:txBody>
      </p:sp>
      <p:sp>
        <p:nvSpPr>
          <p:cNvPr id="11" name="Rectangle 10">
            <a:extLst>
              <a:ext uri="{FF2B5EF4-FFF2-40B4-BE49-F238E27FC236}">
                <a16:creationId xmlns:a16="http://schemas.microsoft.com/office/drawing/2014/main" id="{F7FEA26B-8068-7B41-9798-7729295C79FC}"/>
              </a:ext>
            </a:extLst>
          </p:cNvPr>
          <p:cNvSpPr/>
          <p:nvPr userDrawn="1"/>
        </p:nvSpPr>
        <p:spPr>
          <a:xfrm>
            <a:off x="0" y="6677025"/>
            <a:ext cx="12192000" cy="180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E348383-E747-3B43-B712-7DD7E8E1A27F}"/>
              </a:ext>
            </a:extLst>
          </p:cNvPr>
          <p:cNvSpPr>
            <a:spLocks noGrp="1"/>
          </p:cNvSpPr>
          <p:nvPr>
            <p:ph type="title"/>
          </p:nvPr>
        </p:nvSpPr>
        <p:spPr>
          <a:xfrm>
            <a:off x="2019060" y="2589609"/>
            <a:ext cx="8153875" cy="1018500"/>
          </a:xfrm>
        </p:spPr>
        <p:txBody>
          <a:bodyPr anchor="b"/>
          <a:lstStyle>
            <a:lvl1pPr algn="ctr">
              <a:defRPr sz="6000">
                <a:solidFill>
                  <a:schemeClr val="bg1"/>
                </a:solidFill>
              </a:defRPr>
            </a:lvl1pPr>
          </a:lstStyle>
          <a:p>
            <a:r>
              <a:rPr lang="en-US"/>
              <a:t>Click to edit Master</a:t>
            </a:r>
          </a:p>
        </p:txBody>
      </p:sp>
      <p:sp>
        <p:nvSpPr>
          <p:cNvPr id="13" name="Text Placeholder 2">
            <a:extLst>
              <a:ext uri="{FF2B5EF4-FFF2-40B4-BE49-F238E27FC236}">
                <a16:creationId xmlns:a16="http://schemas.microsoft.com/office/drawing/2014/main" id="{B7F91FD9-D669-BC4E-8822-576003D7FA02}"/>
              </a:ext>
            </a:extLst>
          </p:cNvPr>
          <p:cNvSpPr>
            <a:spLocks noGrp="1"/>
          </p:cNvSpPr>
          <p:nvPr>
            <p:ph type="body" idx="1"/>
          </p:nvPr>
        </p:nvSpPr>
        <p:spPr>
          <a:xfrm>
            <a:off x="2019060" y="4193273"/>
            <a:ext cx="8153875" cy="587306"/>
          </a:xfrm>
        </p:spPr>
        <p:txBody>
          <a:bodyPr/>
          <a:lstStyle>
            <a:lvl1pPr marL="0" indent="0" algn="ctr">
              <a:buNone/>
              <a:defRPr sz="24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6577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574F70-B3B5-D743-88F5-78F409A6A9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70D148-0D7B-554A-A5E6-F28B712001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46A316A-9834-5E46-B526-1BB0B82948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F0497-A2CD-1349-88AB-C66FB3FE92F5}" type="slidenum">
              <a:rPr lang="en-US" smtClean="0"/>
              <a:t>‹#›</a:t>
            </a:fld>
            <a:endParaRPr lang="en-US"/>
          </a:p>
        </p:txBody>
      </p:sp>
    </p:spTree>
    <p:extLst>
      <p:ext uri="{BB962C8B-B14F-4D97-AF65-F5344CB8AC3E}">
        <p14:creationId xmlns:p14="http://schemas.microsoft.com/office/powerpoint/2010/main" val="2033154154"/>
      </p:ext>
    </p:extLst>
  </p:cSld>
  <p:clrMap bg1="lt1" tx1="dk1" bg2="lt2" tx2="dk2" accent1="accent1" accent2="accent2" accent3="accent3" accent4="accent4" accent5="accent5" accent6="accent6" hlink="hlink" folHlink="folHlink"/>
  <p:sldLayoutIdLst>
    <p:sldLayoutId id="2147483673" r:id="rId1"/>
    <p:sldLayoutId id="2147483704" r:id="rId2"/>
    <p:sldLayoutId id="2147483707" r:id="rId3"/>
    <p:sldLayoutId id="2147483674" r:id="rId4"/>
    <p:sldLayoutId id="2147483688" r:id="rId5"/>
    <p:sldLayoutId id="2147483706" r:id="rId6"/>
    <p:sldLayoutId id="2147483684" r:id="rId7"/>
    <p:sldLayoutId id="2147483686" r:id="rId8"/>
    <p:sldLayoutId id="2147483685" r:id="rId9"/>
    <p:sldLayoutId id="2147483687" r:id="rId10"/>
    <p:sldLayoutId id="2147483690" r:id="rId11"/>
    <p:sldLayoutId id="2147483694" r:id="rId12"/>
    <p:sldLayoutId id="2147483700" r:id="rId13"/>
    <p:sldLayoutId id="2147483702" r:id="rId14"/>
    <p:sldLayoutId id="2147483676" r:id="rId15"/>
    <p:sldLayoutId id="2147483677" r:id="rId16"/>
    <p:sldLayoutId id="2147483699" r:id="rId17"/>
    <p:sldLayoutId id="2147483701" r:id="rId18"/>
    <p:sldLayoutId id="2147483695" r:id="rId19"/>
    <p:sldLayoutId id="2147483697" r:id="rId20"/>
    <p:sldLayoutId id="2147483693" r:id="rId21"/>
    <p:sldLayoutId id="2147483689" r:id="rId22"/>
    <p:sldLayoutId id="2147483703" r:id="rId23"/>
    <p:sldLayoutId id="2147483696" r:id="rId24"/>
    <p:sldLayoutId id="2147483678" r:id="rId25"/>
    <p:sldLayoutId id="2147483692" r:id="rId26"/>
    <p:sldLayoutId id="2147483691" r:id="rId27"/>
    <p:sldLayoutId id="2147483708" r:id="rId28"/>
    <p:sldLayoutId id="2147483709" r:id="rId2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CCCD-063C-4615-AC2A-55CBF9B090C2}"/>
              </a:ext>
            </a:extLst>
          </p:cNvPr>
          <p:cNvSpPr>
            <a:spLocks noGrp="1"/>
          </p:cNvSpPr>
          <p:nvPr>
            <p:ph type="ctrTitle"/>
          </p:nvPr>
        </p:nvSpPr>
        <p:spPr>
          <a:xfrm>
            <a:off x="1002999" y="2780777"/>
            <a:ext cx="10600422" cy="891724"/>
          </a:xfrm>
        </p:spPr>
        <p:txBody>
          <a:bodyPr>
            <a:normAutofit/>
          </a:bodyPr>
          <a:lstStyle/>
          <a:p>
            <a:r>
              <a:rPr lang="en-US" sz="4800"/>
              <a:t>Subaward Application Process</a:t>
            </a:r>
          </a:p>
        </p:txBody>
      </p:sp>
      <p:sp>
        <p:nvSpPr>
          <p:cNvPr id="3" name="Subtitle 2">
            <a:extLst>
              <a:ext uri="{FF2B5EF4-FFF2-40B4-BE49-F238E27FC236}">
                <a16:creationId xmlns:a16="http://schemas.microsoft.com/office/drawing/2014/main" id="{46E600B1-605A-4B94-B0FF-2C52AE76F926}"/>
              </a:ext>
            </a:extLst>
          </p:cNvPr>
          <p:cNvSpPr>
            <a:spLocks noGrp="1"/>
          </p:cNvSpPr>
          <p:nvPr>
            <p:ph type="subTitle" idx="1"/>
          </p:nvPr>
        </p:nvSpPr>
        <p:spPr>
          <a:xfrm>
            <a:off x="1002998" y="4077223"/>
            <a:ext cx="9304783" cy="365125"/>
          </a:xfrm>
        </p:spPr>
        <p:txBody>
          <a:bodyPr>
            <a:noAutofit/>
          </a:bodyPr>
          <a:lstStyle/>
          <a:p>
            <a:r>
              <a:rPr lang="en-US"/>
              <a:t>IFES Sri Lanka Briefing</a:t>
            </a:r>
          </a:p>
        </p:txBody>
      </p:sp>
    </p:spTree>
    <p:extLst>
      <p:ext uri="{BB962C8B-B14F-4D97-AF65-F5344CB8AC3E}">
        <p14:creationId xmlns:p14="http://schemas.microsoft.com/office/powerpoint/2010/main" val="62614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C3AC6-BC5F-4EA1-31AB-F5F347F88E22}"/>
              </a:ext>
            </a:extLst>
          </p:cNvPr>
          <p:cNvSpPr>
            <a:spLocks noGrp="1"/>
          </p:cNvSpPr>
          <p:nvPr>
            <p:ph type="title"/>
          </p:nvPr>
        </p:nvSpPr>
        <p:spPr/>
        <p:txBody>
          <a:bodyPr/>
          <a:lstStyle/>
          <a:p>
            <a:r>
              <a:rPr lang="en-US"/>
              <a:t>B) Need for the Project</a:t>
            </a:r>
          </a:p>
        </p:txBody>
      </p:sp>
      <p:sp>
        <p:nvSpPr>
          <p:cNvPr id="3" name="Content Placeholder 2">
            <a:extLst>
              <a:ext uri="{FF2B5EF4-FFF2-40B4-BE49-F238E27FC236}">
                <a16:creationId xmlns:a16="http://schemas.microsoft.com/office/drawing/2014/main" id="{7C399891-DD44-93F1-9766-27947E5D490E}"/>
              </a:ext>
            </a:extLst>
          </p:cNvPr>
          <p:cNvSpPr>
            <a:spLocks noGrp="1"/>
          </p:cNvSpPr>
          <p:nvPr>
            <p:ph sz="half" idx="1"/>
          </p:nvPr>
        </p:nvSpPr>
        <p:spPr>
          <a:xfrm>
            <a:off x="838199" y="2011362"/>
            <a:ext cx="10515599" cy="4334019"/>
          </a:xfrm>
        </p:spPr>
        <p:txBody>
          <a:bodyPr>
            <a:normAutofit fontScale="92500" lnSpcReduction="10000"/>
          </a:bodyPr>
          <a:lstStyle/>
          <a:p>
            <a:pPr marL="285750" indent="-285750">
              <a:spcAft>
                <a:spcPts val="1200"/>
              </a:spcAft>
              <a:buFont typeface="Arial" panose="020B0604020202020204" pitchFamily="34" charset="0"/>
              <a:buChar char="•"/>
            </a:pPr>
            <a:r>
              <a:rPr lang="en-US" sz="2300"/>
              <a:t>In this section, you will describe the key problem(s) that your project aims to address. </a:t>
            </a:r>
          </a:p>
          <a:p>
            <a:pPr marL="285750" indent="-285750">
              <a:spcAft>
                <a:spcPts val="1200"/>
              </a:spcAft>
              <a:buFont typeface="Arial" panose="020B0604020202020204" pitchFamily="34" charset="0"/>
              <a:buChar char="•"/>
            </a:pPr>
            <a:r>
              <a:rPr lang="en-US" sz="2300"/>
              <a:t>This section allows you to demonstrate your knowledge and expertise. Show us that you understand the problem(s). </a:t>
            </a:r>
          </a:p>
          <a:p>
            <a:pPr marL="285750" indent="-285750">
              <a:spcAft>
                <a:spcPts val="1200"/>
              </a:spcAft>
              <a:buFont typeface="Arial" panose="020B0604020202020204" pitchFamily="34" charset="0"/>
              <a:buChar char="•"/>
            </a:pPr>
            <a:r>
              <a:rPr lang="en-US" sz="2300"/>
              <a:t>Describe the problem(s) accurately and back up your claims with examples and data as much as possible. </a:t>
            </a:r>
          </a:p>
          <a:p>
            <a:pPr marL="285750" indent="-285750">
              <a:spcAft>
                <a:spcPts val="1200"/>
              </a:spcAft>
              <a:buFont typeface="Arial" panose="020B0604020202020204" pitchFamily="34" charset="0"/>
              <a:buChar char="•"/>
            </a:pPr>
            <a:r>
              <a:rPr lang="en-US" sz="2300"/>
              <a:t>Do not forget to make it clear how your project connects to the problems(s) you have identified. </a:t>
            </a:r>
          </a:p>
          <a:p>
            <a:pPr marL="285750" indent="-285750">
              <a:spcAft>
                <a:spcPts val="1200"/>
              </a:spcAft>
              <a:buFont typeface="Arial" panose="020B0604020202020204" pitchFamily="34" charset="0"/>
              <a:buChar char="•"/>
            </a:pPr>
            <a:r>
              <a:rPr lang="en-US" sz="2300"/>
              <a:t>This section, however, does not need to be very long. You do not need to provide detailed analysis. It is not a research paper. Just make sure your points are clear and substantiated. </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563894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22CB-373A-081C-6D4A-8DE43E918B4F}"/>
              </a:ext>
            </a:extLst>
          </p:cNvPr>
          <p:cNvSpPr>
            <a:spLocks noGrp="1"/>
          </p:cNvSpPr>
          <p:nvPr>
            <p:ph type="title"/>
          </p:nvPr>
        </p:nvSpPr>
        <p:spPr/>
        <p:txBody>
          <a:bodyPr/>
          <a:lstStyle/>
          <a:p>
            <a:r>
              <a:rPr lang="en-US"/>
              <a:t>C) Project’s Goal and Objectives</a:t>
            </a:r>
          </a:p>
        </p:txBody>
      </p:sp>
      <p:sp>
        <p:nvSpPr>
          <p:cNvPr id="3" name="Text Placeholder 2">
            <a:extLst>
              <a:ext uri="{FF2B5EF4-FFF2-40B4-BE49-F238E27FC236}">
                <a16:creationId xmlns:a16="http://schemas.microsoft.com/office/drawing/2014/main" id="{1EB7CEA9-3C54-892A-C8E4-4AEE5210B99E}"/>
              </a:ext>
            </a:extLst>
          </p:cNvPr>
          <p:cNvSpPr>
            <a:spLocks noGrp="1"/>
          </p:cNvSpPr>
          <p:nvPr>
            <p:ph type="body" idx="1"/>
          </p:nvPr>
        </p:nvSpPr>
        <p:spPr/>
        <p:txBody>
          <a:bodyPr>
            <a:normAutofit lnSpcReduction="10000"/>
          </a:bodyPr>
          <a:lstStyle/>
          <a:p>
            <a:r>
              <a:rPr lang="en-US"/>
              <a:t>Goal</a:t>
            </a:r>
          </a:p>
        </p:txBody>
      </p:sp>
      <p:sp>
        <p:nvSpPr>
          <p:cNvPr id="4" name="Content Placeholder 3">
            <a:extLst>
              <a:ext uri="{FF2B5EF4-FFF2-40B4-BE49-F238E27FC236}">
                <a16:creationId xmlns:a16="http://schemas.microsoft.com/office/drawing/2014/main" id="{D7C41228-A55F-059B-6AEB-BA084ECC4477}"/>
              </a:ext>
            </a:extLst>
          </p:cNvPr>
          <p:cNvSpPr>
            <a:spLocks noGrp="1"/>
          </p:cNvSpPr>
          <p:nvPr>
            <p:ph sz="half" idx="2"/>
          </p:nvPr>
        </p:nvSpPr>
        <p:spPr/>
        <p:txBody>
          <a:bodyPr>
            <a:normAutofit lnSpcReduction="10000"/>
          </a:bodyPr>
          <a:lstStyle/>
          <a:p>
            <a:pPr>
              <a:spcAft>
                <a:spcPts val="800"/>
              </a:spcAft>
            </a:pPr>
            <a:r>
              <a:rPr lang="en-US" sz="1700"/>
              <a:t>The Project Goal should be high-level and align with the overall aim of your project. </a:t>
            </a:r>
          </a:p>
          <a:p>
            <a:pPr>
              <a:spcAft>
                <a:spcPts val="800"/>
              </a:spcAft>
            </a:pPr>
            <a:r>
              <a:rPr lang="en-US" sz="1700"/>
              <a:t>Sometimes, the Project Goal may be noted in the RFA’s scope of work. If not, you can develop your own. Just make sure the Project Goal is in line with the RFA’s scope of work.</a:t>
            </a:r>
          </a:p>
          <a:p>
            <a:pPr>
              <a:spcAft>
                <a:spcPts val="800"/>
              </a:spcAft>
            </a:pPr>
            <a:r>
              <a:rPr lang="en-US" sz="1700"/>
              <a:t>The Project Goal does not have to be something that the project can achieve on its own. It can be something that the project can contribute to. </a:t>
            </a:r>
          </a:p>
          <a:p>
            <a:pPr>
              <a:spcAft>
                <a:spcPts val="800"/>
              </a:spcAft>
            </a:pPr>
            <a:r>
              <a:rPr lang="en-US" sz="1700" b="1" u="sng"/>
              <a:t>Example</a:t>
            </a:r>
            <a:r>
              <a:rPr lang="en-US" sz="1700"/>
              <a:t>: “To increase women’s representation in parliament.” </a:t>
            </a:r>
          </a:p>
        </p:txBody>
      </p:sp>
      <p:sp>
        <p:nvSpPr>
          <p:cNvPr id="5" name="Text Placeholder 4">
            <a:extLst>
              <a:ext uri="{FF2B5EF4-FFF2-40B4-BE49-F238E27FC236}">
                <a16:creationId xmlns:a16="http://schemas.microsoft.com/office/drawing/2014/main" id="{C4894670-DF47-1BE4-3A8F-1C82E5AFC78A}"/>
              </a:ext>
            </a:extLst>
          </p:cNvPr>
          <p:cNvSpPr>
            <a:spLocks noGrp="1"/>
          </p:cNvSpPr>
          <p:nvPr>
            <p:ph type="body" sz="quarter" idx="3"/>
          </p:nvPr>
        </p:nvSpPr>
        <p:spPr/>
        <p:txBody>
          <a:bodyPr>
            <a:normAutofit lnSpcReduction="10000"/>
          </a:bodyPr>
          <a:lstStyle/>
          <a:p>
            <a:r>
              <a:rPr lang="en-US"/>
              <a:t>Objectives</a:t>
            </a:r>
          </a:p>
        </p:txBody>
      </p:sp>
      <p:sp>
        <p:nvSpPr>
          <p:cNvPr id="6" name="Content Placeholder 5">
            <a:extLst>
              <a:ext uri="{FF2B5EF4-FFF2-40B4-BE49-F238E27FC236}">
                <a16:creationId xmlns:a16="http://schemas.microsoft.com/office/drawing/2014/main" id="{18C6D53B-4073-7AA1-1838-88262A9D6108}"/>
              </a:ext>
            </a:extLst>
          </p:cNvPr>
          <p:cNvSpPr>
            <a:spLocks noGrp="1"/>
          </p:cNvSpPr>
          <p:nvPr>
            <p:ph sz="quarter" idx="4"/>
          </p:nvPr>
        </p:nvSpPr>
        <p:spPr/>
        <p:txBody>
          <a:bodyPr>
            <a:normAutofit lnSpcReduction="10000"/>
          </a:bodyPr>
          <a:lstStyle/>
          <a:p>
            <a:pPr>
              <a:spcAft>
                <a:spcPts val="800"/>
              </a:spcAft>
            </a:pPr>
            <a:r>
              <a:rPr lang="en-US"/>
              <a:t>Objectives are narrower in scope. They are more specific. </a:t>
            </a:r>
          </a:p>
          <a:p>
            <a:pPr>
              <a:spcAft>
                <a:spcPts val="800"/>
              </a:spcAft>
            </a:pPr>
            <a:r>
              <a:rPr lang="en-US"/>
              <a:t>Objectives should contribute to the Project Goal. Think about it this way: if you achieve the objectives, the Project Goal is more likely to be achieved.</a:t>
            </a:r>
          </a:p>
          <a:p>
            <a:pPr>
              <a:spcAft>
                <a:spcPts val="800"/>
              </a:spcAft>
            </a:pPr>
            <a:r>
              <a:rPr lang="en-US"/>
              <a:t>You should be able to achieve the objectives during the life of the project.</a:t>
            </a:r>
          </a:p>
          <a:p>
            <a:pPr>
              <a:spcAft>
                <a:spcPts val="800"/>
              </a:spcAft>
            </a:pPr>
            <a:r>
              <a:rPr lang="en-US" b="1" u="sng"/>
              <a:t>Example</a:t>
            </a:r>
            <a:r>
              <a:rPr lang="en-US"/>
              <a:t>: “To enhance the leadership and campaign skills of women candidates for parliament” </a:t>
            </a:r>
          </a:p>
          <a:p>
            <a:pPr>
              <a:spcAft>
                <a:spcPts val="800"/>
              </a:spcAft>
            </a:pPr>
            <a:r>
              <a:rPr lang="en-US" b="1" u="sng"/>
              <a:t>Example</a:t>
            </a:r>
            <a:r>
              <a:rPr lang="en-US"/>
              <a:t>: “To raise awareness about the importance of women’s representation in parliament.” </a:t>
            </a:r>
          </a:p>
        </p:txBody>
      </p:sp>
    </p:spTree>
    <p:extLst>
      <p:ext uri="{BB962C8B-B14F-4D97-AF65-F5344CB8AC3E}">
        <p14:creationId xmlns:p14="http://schemas.microsoft.com/office/powerpoint/2010/main" val="2957210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A6BF-8DA2-E984-8A4C-250B7C6CAC5A}"/>
              </a:ext>
            </a:extLst>
          </p:cNvPr>
          <p:cNvSpPr>
            <a:spLocks noGrp="1"/>
          </p:cNvSpPr>
          <p:nvPr>
            <p:ph type="title"/>
          </p:nvPr>
        </p:nvSpPr>
        <p:spPr/>
        <p:txBody>
          <a:bodyPr/>
          <a:lstStyle/>
          <a:p>
            <a:r>
              <a:rPr lang="en-US"/>
              <a:t>D) Target Audience &amp; Stakeholders</a:t>
            </a:r>
          </a:p>
        </p:txBody>
      </p:sp>
      <p:sp>
        <p:nvSpPr>
          <p:cNvPr id="3" name="Text Placeholder 2">
            <a:extLst>
              <a:ext uri="{FF2B5EF4-FFF2-40B4-BE49-F238E27FC236}">
                <a16:creationId xmlns:a16="http://schemas.microsoft.com/office/drawing/2014/main" id="{E3F9C4F3-C141-9B2B-CB67-4E406A450626}"/>
              </a:ext>
            </a:extLst>
          </p:cNvPr>
          <p:cNvSpPr>
            <a:spLocks noGrp="1"/>
          </p:cNvSpPr>
          <p:nvPr>
            <p:ph type="body" idx="1"/>
          </p:nvPr>
        </p:nvSpPr>
        <p:spPr/>
        <p:txBody>
          <a:bodyPr>
            <a:normAutofit lnSpcReduction="10000"/>
          </a:bodyPr>
          <a:lstStyle/>
          <a:p>
            <a:r>
              <a:rPr lang="en-US"/>
              <a:t>Target Audience</a:t>
            </a:r>
          </a:p>
        </p:txBody>
      </p:sp>
      <p:sp>
        <p:nvSpPr>
          <p:cNvPr id="4" name="Content Placeholder 3">
            <a:extLst>
              <a:ext uri="{FF2B5EF4-FFF2-40B4-BE49-F238E27FC236}">
                <a16:creationId xmlns:a16="http://schemas.microsoft.com/office/drawing/2014/main" id="{63CE52D0-4C6E-6C6C-9474-47FE3342D3CB}"/>
              </a:ext>
            </a:extLst>
          </p:cNvPr>
          <p:cNvSpPr>
            <a:spLocks noGrp="1"/>
          </p:cNvSpPr>
          <p:nvPr>
            <p:ph sz="half" idx="2"/>
          </p:nvPr>
        </p:nvSpPr>
        <p:spPr/>
        <p:txBody>
          <a:bodyPr>
            <a:normAutofit fontScale="92500" lnSpcReduction="10000"/>
          </a:bodyPr>
          <a:lstStyle/>
          <a:p>
            <a:pPr>
              <a:spcAft>
                <a:spcPts val="800"/>
              </a:spcAft>
            </a:pPr>
            <a:r>
              <a:rPr lang="en-US" sz="1700"/>
              <a:t>Briefly note who the target audience(s) will be for your project. </a:t>
            </a:r>
          </a:p>
          <a:p>
            <a:pPr>
              <a:spcAft>
                <a:spcPts val="800"/>
              </a:spcAft>
            </a:pPr>
            <a:r>
              <a:rPr lang="en-US" sz="1700"/>
              <a:t>You should not have a lot of target audience(s). A project may have only one. </a:t>
            </a:r>
          </a:p>
          <a:p>
            <a:pPr>
              <a:spcAft>
                <a:spcPts val="800"/>
              </a:spcAft>
            </a:pPr>
            <a:r>
              <a:rPr lang="en-US" sz="1700"/>
              <a:t>To identify your target audience(s), ask yourself these questions: </a:t>
            </a:r>
          </a:p>
          <a:p>
            <a:pPr marL="285750" indent="-285750">
              <a:spcBef>
                <a:spcPts val="600"/>
              </a:spcBef>
              <a:buFont typeface="Wingdings" panose="05000000000000000000" pitchFamily="2" charset="2"/>
              <a:buChar char="Ø"/>
            </a:pPr>
            <a:r>
              <a:rPr lang="en-US" sz="1500"/>
              <a:t>Who are you primarily trying to reach through your activities? </a:t>
            </a:r>
          </a:p>
          <a:p>
            <a:pPr marL="285750" indent="-285750">
              <a:spcBef>
                <a:spcPts val="600"/>
              </a:spcBef>
              <a:buFont typeface="Wingdings" panose="05000000000000000000" pitchFamily="2" charset="2"/>
              <a:buChar char="Ø"/>
            </a:pPr>
            <a:r>
              <a:rPr lang="en-US" sz="1500"/>
              <a:t>Will any specific group of people benefit from your activities? </a:t>
            </a:r>
          </a:p>
          <a:p>
            <a:endParaRPr lang="en-US"/>
          </a:p>
        </p:txBody>
      </p:sp>
      <p:sp>
        <p:nvSpPr>
          <p:cNvPr id="5" name="Text Placeholder 4">
            <a:extLst>
              <a:ext uri="{FF2B5EF4-FFF2-40B4-BE49-F238E27FC236}">
                <a16:creationId xmlns:a16="http://schemas.microsoft.com/office/drawing/2014/main" id="{81F4095F-570E-82B8-5219-B57860993B5F}"/>
              </a:ext>
            </a:extLst>
          </p:cNvPr>
          <p:cNvSpPr>
            <a:spLocks noGrp="1"/>
          </p:cNvSpPr>
          <p:nvPr>
            <p:ph type="body" sz="quarter" idx="3"/>
          </p:nvPr>
        </p:nvSpPr>
        <p:spPr/>
        <p:txBody>
          <a:bodyPr>
            <a:normAutofit lnSpcReduction="10000"/>
          </a:bodyPr>
          <a:lstStyle/>
          <a:p>
            <a:r>
              <a:rPr lang="en-US"/>
              <a:t>Stakeholders</a:t>
            </a:r>
          </a:p>
        </p:txBody>
      </p:sp>
      <p:sp>
        <p:nvSpPr>
          <p:cNvPr id="6" name="Content Placeholder 5">
            <a:extLst>
              <a:ext uri="{FF2B5EF4-FFF2-40B4-BE49-F238E27FC236}">
                <a16:creationId xmlns:a16="http://schemas.microsoft.com/office/drawing/2014/main" id="{1E9A4B3C-D67C-750F-0223-C2FAD0579667}"/>
              </a:ext>
            </a:extLst>
          </p:cNvPr>
          <p:cNvSpPr>
            <a:spLocks noGrp="1"/>
          </p:cNvSpPr>
          <p:nvPr>
            <p:ph sz="quarter" idx="4"/>
          </p:nvPr>
        </p:nvSpPr>
        <p:spPr>
          <a:xfrm>
            <a:off x="6172198" y="2594919"/>
            <a:ext cx="5507183" cy="3594744"/>
          </a:xfrm>
        </p:spPr>
        <p:txBody>
          <a:bodyPr>
            <a:normAutofit fontScale="92500" lnSpcReduction="10000"/>
          </a:bodyPr>
          <a:lstStyle/>
          <a:p>
            <a:pPr>
              <a:spcAft>
                <a:spcPts val="800"/>
              </a:spcAft>
            </a:pPr>
            <a:r>
              <a:rPr lang="en-US" sz="1700"/>
              <a:t>Stakeholders are people or entities that have an interest in your project. Often, they will be engaged in your activities. </a:t>
            </a:r>
          </a:p>
          <a:p>
            <a:pPr>
              <a:spcAft>
                <a:spcPts val="800"/>
              </a:spcAft>
            </a:pPr>
            <a:r>
              <a:rPr lang="en-US" sz="1700"/>
              <a:t>For example, if you have a project focused on training women candidates, possible stakeholders could be political parties, members of parliament, and the election commission.</a:t>
            </a:r>
          </a:p>
          <a:p>
            <a:pPr>
              <a:spcAft>
                <a:spcPts val="800"/>
              </a:spcAft>
            </a:pPr>
            <a:r>
              <a:rPr lang="en-US" sz="1700"/>
              <a:t>To identify your stakeholders, ask yourself these questions: </a:t>
            </a:r>
          </a:p>
          <a:p>
            <a:pPr marL="285750" indent="-285750">
              <a:spcBef>
                <a:spcPts val="600"/>
              </a:spcBef>
              <a:buFont typeface="Wingdings" panose="05000000000000000000" pitchFamily="2" charset="2"/>
              <a:buChar char="Ø"/>
            </a:pPr>
            <a:r>
              <a:rPr lang="en-US" sz="1500"/>
              <a:t>Will we coordinate or collaborate with any group or entity?</a:t>
            </a:r>
          </a:p>
          <a:p>
            <a:pPr marL="285750" indent="-285750">
              <a:spcBef>
                <a:spcPts val="600"/>
              </a:spcBef>
              <a:buFont typeface="Wingdings" panose="05000000000000000000" pitchFamily="2" charset="2"/>
              <a:buChar char="Ø"/>
            </a:pPr>
            <a:r>
              <a:rPr lang="en-US" sz="1500"/>
              <a:t>Are there any groups of people or entities whose support or buy-in we need?</a:t>
            </a:r>
          </a:p>
          <a:p>
            <a:pPr marL="285750" indent="-285750">
              <a:spcBef>
                <a:spcPts val="600"/>
              </a:spcBef>
              <a:buFont typeface="Wingdings" panose="05000000000000000000" pitchFamily="2" charset="2"/>
              <a:buChar char="Ø"/>
            </a:pPr>
            <a:r>
              <a:rPr lang="en-US" sz="1500"/>
              <a:t>Will our project support the target audience to build relationships with other groups of people or entities?</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64091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F916D-3713-3CF8-0DB6-9F2FE1388A36}"/>
              </a:ext>
            </a:extLst>
          </p:cNvPr>
          <p:cNvSpPr>
            <a:spLocks noGrp="1"/>
          </p:cNvSpPr>
          <p:nvPr>
            <p:ph type="title"/>
          </p:nvPr>
        </p:nvSpPr>
        <p:spPr/>
        <p:txBody>
          <a:bodyPr/>
          <a:lstStyle/>
          <a:p>
            <a:r>
              <a:rPr lang="en-US"/>
              <a:t>E) Activities</a:t>
            </a:r>
          </a:p>
        </p:txBody>
      </p:sp>
      <p:sp>
        <p:nvSpPr>
          <p:cNvPr id="3" name="Content Placeholder 2">
            <a:extLst>
              <a:ext uri="{FF2B5EF4-FFF2-40B4-BE49-F238E27FC236}">
                <a16:creationId xmlns:a16="http://schemas.microsoft.com/office/drawing/2014/main" id="{F10CC199-33BF-6AFB-EEE7-A7F9BA3EE50B}"/>
              </a:ext>
            </a:extLst>
          </p:cNvPr>
          <p:cNvSpPr>
            <a:spLocks noGrp="1"/>
          </p:cNvSpPr>
          <p:nvPr>
            <p:ph sz="half" idx="1"/>
          </p:nvPr>
        </p:nvSpPr>
        <p:spPr>
          <a:xfrm>
            <a:off x="838199" y="2011363"/>
            <a:ext cx="6747165" cy="4165600"/>
          </a:xfrm>
        </p:spPr>
        <p:txBody>
          <a:bodyPr>
            <a:normAutofit fontScale="92500" lnSpcReduction="10000"/>
          </a:bodyPr>
          <a:lstStyle/>
          <a:p>
            <a:pPr marL="285750" indent="-285750">
              <a:buFont typeface="Arial" panose="020B0604020202020204" pitchFamily="34" charset="0"/>
              <a:buChar char="•"/>
            </a:pPr>
            <a:r>
              <a:rPr lang="en-US"/>
              <a:t>In this section, you will identify various activities that you will implement as part of your project. Activities are the core component of the project and therefore this sub-section should include more detail. </a:t>
            </a:r>
          </a:p>
          <a:p>
            <a:pPr marL="285750" indent="-285750">
              <a:buFont typeface="Arial" panose="020B0604020202020204" pitchFamily="34" charset="0"/>
              <a:buChar char="•"/>
            </a:pPr>
            <a:r>
              <a:rPr lang="en-US"/>
              <a:t>For each activity, you should create an activity title with a numbering system. Please try to list activities in chronological order as much as possible. </a:t>
            </a:r>
          </a:p>
          <a:p>
            <a:pPr marL="285750" indent="-285750">
              <a:buFont typeface="Arial" panose="020B0604020202020204" pitchFamily="34" charset="0"/>
              <a:buChar char="•"/>
            </a:pPr>
            <a:r>
              <a:rPr lang="en-US"/>
              <a:t>Under each activity, you should provide a description. Please include all the important details.</a:t>
            </a:r>
          </a:p>
          <a:p>
            <a:pPr marL="285750" indent="-285750">
              <a:buFont typeface="Arial" panose="020B0604020202020204" pitchFamily="34" charset="0"/>
              <a:buChar char="•"/>
            </a:pPr>
            <a:r>
              <a:rPr lang="en-US"/>
              <a:t>When drafting your activity descriptions, keep in mind the following questions:</a:t>
            </a:r>
          </a:p>
          <a:p>
            <a:pPr marL="742950" lvl="1" indent="-285750">
              <a:buFont typeface="Courier New" panose="02070309020205020404" pitchFamily="49" charset="0"/>
              <a:buChar char="o"/>
            </a:pPr>
            <a:r>
              <a:rPr lang="en-US" b="1" i="1"/>
              <a:t>What</a:t>
            </a:r>
            <a:r>
              <a:rPr lang="en-US"/>
              <a:t> are we doing, i.e., what is the activity?</a:t>
            </a:r>
          </a:p>
          <a:p>
            <a:pPr marL="742950" lvl="1" indent="-285750">
              <a:buFont typeface="Courier New" panose="02070309020205020404" pitchFamily="49" charset="0"/>
              <a:buChar char="o"/>
            </a:pPr>
            <a:r>
              <a:rPr lang="en-US" b="1" i="1"/>
              <a:t>Why</a:t>
            </a:r>
            <a:r>
              <a:rPr lang="en-US"/>
              <a:t> are we doing this activity, i.e., what does this seek to accomplish?</a:t>
            </a:r>
          </a:p>
          <a:p>
            <a:pPr marL="742950" lvl="1" indent="-285750">
              <a:buFont typeface="Courier New" panose="02070309020205020404" pitchFamily="49" charset="0"/>
              <a:buChar char="o"/>
            </a:pPr>
            <a:r>
              <a:rPr lang="en-US" b="1" i="1"/>
              <a:t>How</a:t>
            </a:r>
            <a:r>
              <a:rPr lang="en-US"/>
              <a:t> are we doing this activity? </a:t>
            </a:r>
          </a:p>
          <a:p>
            <a:pPr marL="742950" lvl="1" indent="-285750">
              <a:buFont typeface="Courier New" panose="02070309020205020404" pitchFamily="49" charset="0"/>
              <a:buChar char="o"/>
            </a:pPr>
            <a:r>
              <a:rPr lang="en-US" b="1" i="1"/>
              <a:t>Where</a:t>
            </a:r>
            <a:r>
              <a:rPr lang="en-US"/>
              <a:t> will the activity take place?</a:t>
            </a:r>
          </a:p>
          <a:p>
            <a:pPr marL="742950" lvl="1" indent="-285750">
              <a:buFont typeface="Courier New" panose="02070309020205020404" pitchFamily="49" charset="0"/>
              <a:buChar char="o"/>
            </a:pPr>
            <a:r>
              <a:rPr lang="en-US" b="1" i="1"/>
              <a:t>Who </a:t>
            </a:r>
            <a:r>
              <a:rPr lang="en-US"/>
              <a:t>will be the target audience for this activity? How many?</a:t>
            </a: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p:txBody>
      </p:sp>
      <p:sp>
        <p:nvSpPr>
          <p:cNvPr id="4" name="TextBox 3">
            <a:extLst>
              <a:ext uri="{FF2B5EF4-FFF2-40B4-BE49-F238E27FC236}">
                <a16:creationId xmlns:a16="http://schemas.microsoft.com/office/drawing/2014/main" id="{C4099C1E-5051-18D2-AD26-5E7074CCE657}"/>
              </a:ext>
            </a:extLst>
          </p:cNvPr>
          <p:cNvSpPr txBox="1"/>
          <p:nvPr/>
        </p:nvSpPr>
        <p:spPr>
          <a:xfrm>
            <a:off x="8659092" y="2035210"/>
            <a:ext cx="3207326" cy="2518638"/>
          </a:xfrm>
          <a:prstGeom prst="rect">
            <a:avLst/>
          </a:prstGeom>
          <a:solidFill>
            <a:schemeClr val="tx1"/>
          </a:solidFill>
        </p:spPr>
        <p:txBody>
          <a:bodyPr wrap="square" rtlCol="0">
            <a:spAutoFit/>
          </a:bodyPr>
          <a:lstStyle/>
          <a:p>
            <a:pPr algn="ctr">
              <a:spcAft>
                <a:spcPts val="600"/>
              </a:spcAft>
            </a:pPr>
            <a:r>
              <a:rPr lang="en-US" sz="1400" b="1">
                <a:solidFill>
                  <a:schemeClr val="bg1"/>
                </a:solidFill>
              </a:rPr>
              <a:t>Example</a:t>
            </a:r>
          </a:p>
          <a:p>
            <a:pPr algn="l">
              <a:spcAft>
                <a:spcPts val="800"/>
              </a:spcAft>
            </a:pPr>
            <a:r>
              <a:rPr lang="en-US" sz="1400" u="sng">
                <a:solidFill>
                  <a:schemeClr val="bg1"/>
                </a:solidFill>
              </a:rPr>
              <a:t>Activity 1</a:t>
            </a:r>
            <a:r>
              <a:rPr lang="en-US" sz="1400">
                <a:solidFill>
                  <a:schemeClr val="bg1"/>
                </a:solidFill>
              </a:rPr>
              <a:t>: Development of training curricula</a:t>
            </a:r>
          </a:p>
          <a:p>
            <a:pPr algn="l">
              <a:spcAft>
                <a:spcPts val="800"/>
              </a:spcAft>
            </a:pPr>
            <a:r>
              <a:rPr lang="en-US" sz="1400" u="sng">
                <a:solidFill>
                  <a:schemeClr val="bg1"/>
                </a:solidFill>
              </a:rPr>
              <a:t>Activity 2</a:t>
            </a:r>
            <a:r>
              <a:rPr lang="en-US" sz="1400">
                <a:solidFill>
                  <a:schemeClr val="bg1"/>
                </a:solidFill>
              </a:rPr>
              <a:t>: Training of trainers</a:t>
            </a:r>
          </a:p>
          <a:p>
            <a:pPr algn="l">
              <a:spcAft>
                <a:spcPts val="800"/>
              </a:spcAft>
            </a:pPr>
            <a:r>
              <a:rPr lang="en-US" sz="1400" u="sng">
                <a:solidFill>
                  <a:schemeClr val="bg1"/>
                </a:solidFill>
              </a:rPr>
              <a:t>Activity 3</a:t>
            </a:r>
            <a:r>
              <a:rPr lang="en-US" sz="1400">
                <a:solidFill>
                  <a:schemeClr val="bg1"/>
                </a:solidFill>
              </a:rPr>
              <a:t>: Implementation of training program</a:t>
            </a:r>
          </a:p>
          <a:p>
            <a:pPr algn="l">
              <a:spcAft>
                <a:spcPts val="800"/>
              </a:spcAft>
            </a:pPr>
            <a:r>
              <a:rPr lang="en-US" sz="1400" u="sng">
                <a:solidFill>
                  <a:schemeClr val="bg1"/>
                </a:solidFill>
              </a:rPr>
              <a:t>Activity 4</a:t>
            </a:r>
            <a:r>
              <a:rPr lang="en-US" sz="1400">
                <a:solidFill>
                  <a:schemeClr val="bg1"/>
                </a:solidFill>
              </a:rPr>
              <a:t>: Post-training mentorship and monitoring</a:t>
            </a:r>
          </a:p>
          <a:p>
            <a:pPr algn="l">
              <a:spcAft>
                <a:spcPts val="800"/>
              </a:spcAft>
            </a:pPr>
            <a:r>
              <a:rPr lang="en-US" sz="1400" u="sng">
                <a:solidFill>
                  <a:schemeClr val="bg1"/>
                </a:solidFill>
              </a:rPr>
              <a:t>Activity 5</a:t>
            </a:r>
            <a:r>
              <a:rPr lang="en-US" sz="1400">
                <a:solidFill>
                  <a:schemeClr val="bg1"/>
                </a:solidFill>
              </a:rPr>
              <a:t>: Lessons learned workshop </a:t>
            </a:r>
          </a:p>
        </p:txBody>
      </p:sp>
      <p:cxnSp>
        <p:nvCxnSpPr>
          <p:cNvPr id="6" name="Straight Arrow Connector 5">
            <a:extLst>
              <a:ext uri="{FF2B5EF4-FFF2-40B4-BE49-F238E27FC236}">
                <a16:creationId xmlns:a16="http://schemas.microsoft.com/office/drawing/2014/main" id="{1EDF9B7E-B369-3FFF-24DE-29149C2B5267}"/>
              </a:ext>
            </a:extLst>
          </p:cNvPr>
          <p:cNvCxnSpPr>
            <a:cxnSpLocks/>
          </p:cNvCxnSpPr>
          <p:nvPr/>
        </p:nvCxnSpPr>
        <p:spPr>
          <a:xfrm>
            <a:off x="7502236" y="3294529"/>
            <a:ext cx="110836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06A2-F580-3072-2C39-DFB828C3CB3E}"/>
              </a:ext>
            </a:extLst>
          </p:cNvPr>
          <p:cNvSpPr>
            <a:spLocks noGrp="1"/>
          </p:cNvSpPr>
          <p:nvPr>
            <p:ph type="title"/>
          </p:nvPr>
        </p:nvSpPr>
        <p:spPr/>
        <p:txBody>
          <a:bodyPr/>
          <a:lstStyle/>
          <a:p>
            <a:r>
              <a:rPr lang="en-US"/>
              <a:t>F) Expected Deliverables</a:t>
            </a:r>
          </a:p>
        </p:txBody>
      </p:sp>
      <p:sp>
        <p:nvSpPr>
          <p:cNvPr id="3" name="Content Placeholder 2">
            <a:extLst>
              <a:ext uri="{FF2B5EF4-FFF2-40B4-BE49-F238E27FC236}">
                <a16:creationId xmlns:a16="http://schemas.microsoft.com/office/drawing/2014/main" id="{CC6E83FF-3022-8F13-E35A-4A245F91B7A1}"/>
              </a:ext>
            </a:extLst>
          </p:cNvPr>
          <p:cNvSpPr>
            <a:spLocks noGrp="1"/>
          </p:cNvSpPr>
          <p:nvPr>
            <p:ph sz="half" idx="1"/>
          </p:nvPr>
        </p:nvSpPr>
        <p:spPr/>
        <p:txBody>
          <a:bodyPr>
            <a:normAutofit/>
          </a:bodyPr>
          <a:lstStyle/>
          <a:p>
            <a:pPr marL="285750" indent="-285750">
              <a:spcAft>
                <a:spcPts val="1000"/>
              </a:spcAft>
              <a:buFont typeface="Arial" panose="020B0604020202020204" pitchFamily="34" charset="0"/>
              <a:buChar char="•"/>
            </a:pPr>
            <a:r>
              <a:rPr lang="en-US" sz="2400"/>
              <a:t>This section does not need to be very long. It can also be formatted as bullet points. </a:t>
            </a:r>
          </a:p>
          <a:p>
            <a:pPr marL="285750" indent="-285750">
              <a:spcAft>
                <a:spcPts val="1000"/>
              </a:spcAft>
              <a:buFont typeface="Arial" panose="020B0604020202020204" pitchFamily="34" charset="0"/>
              <a:buChar char="•"/>
            </a:pPr>
            <a:r>
              <a:rPr lang="en-US" sz="2400"/>
              <a:t>You should identify what key deliverables that you believe the project will produce.</a:t>
            </a:r>
          </a:p>
          <a:p>
            <a:pPr marL="285750" indent="-285750">
              <a:spcAft>
                <a:spcPts val="1000"/>
              </a:spcAft>
              <a:buFont typeface="Arial" panose="020B0604020202020204" pitchFamily="34" charset="0"/>
              <a:buChar char="•"/>
            </a:pPr>
            <a:r>
              <a:rPr lang="en-US" sz="2400"/>
              <a:t>For each deliverable, provide a short description. </a:t>
            </a:r>
          </a:p>
          <a:p>
            <a:pPr marL="285750" indent="-285750">
              <a:spcAft>
                <a:spcPts val="1000"/>
              </a:spcAft>
              <a:buFont typeface="Arial" panose="020B0604020202020204" pitchFamily="34" charset="0"/>
              <a:buChar char="•"/>
            </a:pPr>
            <a:r>
              <a:rPr lang="en-US" sz="2400"/>
              <a:t>Examples of deliverables could be reports, policy platforms, policy recommendations, action plans, advocacy or awareness-raising materials, training curricula, cooperation agreements, etc.</a:t>
            </a:r>
          </a:p>
        </p:txBody>
      </p:sp>
    </p:spTree>
    <p:extLst>
      <p:ext uri="{BB962C8B-B14F-4D97-AF65-F5344CB8AC3E}">
        <p14:creationId xmlns:p14="http://schemas.microsoft.com/office/powerpoint/2010/main" val="263903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892E-79A0-49FD-850C-FA50170DC011}"/>
              </a:ext>
            </a:extLst>
          </p:cNvPr>
          <p:cNvSpPr>
            <a:spLocks noGrp="1"/>
          </p:cNvSpPr>
          <p:nvPr>
            <p:ph type="title"/>
          </p:nvPr>
        </p:nvSpPr>
        <p:spPr/>
        <p:txBody>
          <a:bodyPr/>
          <a:lstStyle/>
          <a:p>
            <a:r>
              <a:rPr lang="en-US"/>
              <a:t>Section 3: Implementation Timeline</a:t>
            </a:r>
          </a:p>
        </p:txBody>
      </p:sp>
      <p:pic>
        <p:nvPicPr>
          <p:cNvPr id="5" name="Picture 4">
            <a:extLst>
              <a:ext uri="{FF2B5EF4-FFF2-40B4-BE49-F238E27FC236}">
                <a16:creationId xmlns:a16="http://schemas.microsoft.com/office/drawing/2014/main" id="{0BCF7BB8-D4F0-BCCA-A040-5D85DF0EFDB5}"/>
              </a:ext>
            </a:extLst>
          </p:cNvPr>
          <p:cNvPicPr>
            <a:picLocks noChangeAspect="1"/>
          </p:cNvPicPr>
          <p:nvPr/>
        </p:nvPicPr>
        <p:blipFill>
          <a:blip r:embed="rId2"/>
          <a:stretch>
            <a:fillRect/>
          </a:stretch>
        </p:blipFill>
        <p:spPr>
          <a:xfrm>
            <a:off x="405036" y="2231294"/>
            <a:ext cx="11381928" cy="3536273"/>
          </a:xfrm>
          <a:prstGeom prst="rect">
            <a:avLst/>
          </a:prstGeom>
        </p:spPr>
      </p:pic>
    </p:spTree>
    <p:extLst>
      <p:ext uri="{BB962C8B-B14F-4D97-AF65-F5344CB8AC3E}">
        <p14:creationId xmlns:p14="http://schemas.microsoft.com/office/powerpoint/2010/main" val="4888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B099-40CE-CF80-83CC-91E856CF2A34}"/>
              </a:ext>
            </a:extLst>
          </p:cNvPr>
          <p:cNvSpPr>
            <a:spLocks noGrp="1"/>
          </p:cNvSpPr>
          <p:nvPr>
            <p:ph type="title"/>
          </p:nvPr>
        </p:nvSpPr>
        <p:spPr/>
        <p:txBody>
          <a:bodyPr/>
          <a:lstStyle/>
          <a:p>
            <a:r>
              <a:rPr lang="en-US"/>
              <a:t>Section 4) Results Framework</a:t>
            </a:r>
          </a:p>
        </p:txBody>
      </p:sp>
      <p:sp>
        <p:nvSpPr>
          <p:cNvPr id="3" name="Content Placeholder 2">
            <a:extLst>
              <a:ext uri="{FF2B5EF4-FFF2-40B4-BE49-F238E27FC236}">
                <a16:creationId xmlns:a16="http://schemas.microsoft.com/office/drawing/2014/main" id="{A2DB3FCC-3ECE-37DC-CC14-AE9AEF7015E6}"/>
              </a:ext>
            </a:extLst>
          </p:cNvPr>
          <p:cNvSpPr>
            <a:spLocks noGrp="1"/>
          </p:cNvSpPr>
          <p:nvPr>
            <p:ph sz="half" idx="1"/>
          </p:nvPr>
        </p:nvSpPr>
        <p:spPr/>
        <p:txBody>
          <a:bodyPr/>
          <a:lstStyle/>
          <a:p>
            <a:pPr marL="285750" indent="-285750">
              <a:buFont typeface="Arial" panose="020B0604020202020204" pitchFamily="34" charset="0"/>
              <a:buChar char="•"/>
            </a:pPr>
            <a:r>
              <a:rPr lang="en-US"/>
              <a:t>Organizations should have at least a basic framework in place to monitor the progress of the project and measure the success of the project.</a:t>
            </a:r>
          </a:p>
          <a:p>
            <a:pPr marL="285750" indent="-285750">
              <a:buFont typeface="Arial" panose="020B0604020202020204" pitchFamily="34" charset="0"/>
              <a:buChar char="•"/>
            </a:pPr>
            <a:r>
              <a:rPr lang="en-US"/>
              <a:t>There is no set format that you have to use for the Results Framework. However, at a minimum, this section should outline some performance indicators, including what sources will be used to collect data for these indicators.</a:t>
            </a:r>
          </a:p>
          <a:p>
            <a:pPr marL="285750" indent="-285750">
              <a:buFont typeface="Arial" panose="020B0604020202020204" pitchFamily="34" charset="0"/>
              <a:buChar char="•"/>
            </a:pPr>
            <a:r>
              <a:rPr lang="en-US"/>
              <a:t>A basic example of a framework is provided below.</a:t>
            </a:r>
          </a:p>
        </p:txBody>
      </p:sp>
      <p:graphicFrame>
        <p:nvGraphicFramePr>
          <p:cNvPr id="4" name="Table 4">
            <a:extLst>
              <a:ext uri="{FF2B5EF4-FFF2-40B4-BE49-F238E27FC236}">
                <a16:creationId xmlns:a16="http://schemas.microsoft.com/office/drawing/2014/main" id="{5C390BB3-C6DF-FB5B-7CE4-39EF0BFCC515}"/>
              </a:ext>
            </a:extLst>
          </p:cNvPr>
          <p:cNvGraphicFramePr>
            <a:graphicFrameLocks/>
          </p:cNvGraphicFramePr>
          <p:nvPr>
            <p:extLst>
              <p:ext uri="{D42A27DB-BD31-4B8C-83A1-F6EECF244321}">
                <p14:modId xmlns:p14="http://schemas.microsoft.com/office/powerpoint/2010/main" val="3128007310"/>
              </p:ext>
            </p:extLst>
          </p:nvPr>
        </p:nvGraphicFramePr>
        <p:xfrm>
          <a:off x="838200" y="3933015"/>
          <a:ext cx="10425545" cy="2003657"/>
        </p:xfrm>
        <a:graphic>
          <a:graphicData uri="http://schemas.openxmlformats.org/drawingml/2006/table">
            <a:tbl>
              <a:tblPr firstRow="1" bandRow="1">
                <a:tableStyleId>{5C22544A-7EE6-4342-B048-85BDC9FD1C3A}</a:tableStyleId>
              </a:tblPr>
              <a:tblGrid>
                <a:gridCol w="3186545">
                  <a:extLst>
                    <a:ext uri="{9D8B030D-6E8A-4147-A177-3AD203B41FA5}">
                      <a16:colId xmlns:a16="http://schemas.microsoft.com/office/drawing/2014/main" val="210734076"/>
                    </a:ext>
                  </a:extLst>
                </a:gridCol>
                <a:gridCol w="5029200">
                  <a:extLst>
                    <a:ext uri="{9D8B030D-6E8A-4147-A177-3AD203B41FA5}">
                      <a16:colId xmlns:a16="http://schemas.microsoft.com/office/drawing/2014/main" val="2669737704"/>
                    </a:ext>
                  </a:extLst>
                </a:gridCol>
                <a:gridCol w="2209800">
                  <a:extLst>
                    <a:ext uri="{9D8B030D-6E8A-4147-A177-3AD203B41FA5}">
                      <a16:colId xmlns:a16="http://schemas.microsoft.com/office/drawing/2014/main" val="1332317872"/>
                    </a:ext>
                  </a:extLst>
                </a:gridCol>
              </a:tblGrid>
              <a:tr h="352435">
                <a:tc>
                  <a:txBody>
                    <a:bodyPr/>
                    <a:lstStyle/>
                    <a:p>
                      <a:r>
                        <a:rPr lang="en-US" sz="1200"/>
                        <a:t>Results</a:t>
                      </a:r>
                    </a:p>
                  </a:txBody>
                  <a:tcPr/>
                </a:tc>
                <a:tc>
                  <a:txBody>
                    <a:bodyPr/>
                    <a:lstStyle/>
                    <a:p>
                      <a:r>
                        <a:rPr lang="en-US" sz="1200"/>
                        <a:t>Indicators</a:t>
                      </a:r>
                    </a:p>
                  </a:txBody>
                  <a:tcPr/>
                </a:tc>
                <a:tc>
                  <a:txBody>
                    <a:bodyPr/>
                    <a:lstStyle/>
                    <a:p>
                      <a:r>
                        <a:rPr lang="en-US" sz="1200"/>
                        <a:t>Sources</a:t>
                      </a:r>
                    </a:p>
                  </a:txBody>
                  <a:tcPr/>
                </a:tc>
                <a:extLst>
                  <a:ext uri="{0D108BD9-81ED-4DB2-BD59-A6C34878D82A}">
                    <a16:rowId xmlns:a16="http://schemas.microsoft.com/office/drawing/2014/main" val="1192824061"/>
                  </a:ext>
                </a:extLst>
              </a:tr>
              <a:tr h="47644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1. Leadership and campaign skills of women candidates for parliament are enhanced</a:t>
                      </a:r>
                    </a:p>
                    <a:p>
                      <a:endParaRPr lang="en-US" sz="1200"/>
                    </a:p>
                  </a:txBody>
                  <a:tcPr anchor="ctr"/>
                </a:tc>
                <a:tc>
                  <a:txBody>
                    <a:bodyPr/>
                    <a:lstStyle/>
                    <a:p>
                      <a:r>
                        <a:rPr lang="en-US" sz="1200"/>
                        <a:t>1.1. Number of women candidates that participate in training program</a:t>
                      </a:r>
                    </a:p>
                  </a:txBody>
                  <a:tcPr anchor="ctr"/>
                </a:tc>
                <a:tc>
                  <a:txBody>
                    <a:bodyPr/>
                    <a:lstStyle/>
                    <a:p>
                      <a:r>
                        <a:rPr lang="en-US" sz="1200"/>
                        <a:t>Attendance sheets</a:t>
                      </a:r>
                    </a:p>
                  </a:txBody>
                  <a:tcPr anchor="ctr"/>
                </a:tc>
                <a:extLst>
                  <a:ext uri="{0D108BD9-81ED-4DB2-BD59-A6C34878D82A}">
                    <a16:rowId xmlns:a16="http://schemas.microsoft.com/office/drawing/2014/main" val="1960211391"/>
                  </a:ext>
                </a:extLst>
              </a:tr>
              <a:tr h="587391">
                <a:tc vMerge="1">
                  <a:txBody>
                    <a:bodyPr/>
                    <a:lstStyle/>
                    <a:p>
                      <a:endParaRPr lang="en-US" sz="1200"/>
                    </a:p>
                  </a:txBody>
                  <a:tcPr/>
                </a:tc>
                <a:tc>
                  <a:txBody>
                    <a:bodyPr/>
                    <a:lstStyle/>
                    <a:p>
                      <a:r>
                        <a:rPr lang="en-US" sz="1200"/>
                        <a:t>1.2 Percentage of trained women candidates who demonstrate increased knowledge on campaign good practices</a:t>
                      </a:r>
                    </a:p>
                  </a:txBody>
                  <a:tcPr anchor="ctr"/>
                </a:tc>
                <a:tc>
                  <a:txBody>
                    <a:bodyPr/>
                    <a:lstStyle/>
                    <a:p>
                      <a:r>
                        <a:rPr lang="en-US" sz="1200"/>
                        <a:t>Pre- and post-tests</a:t>
                      </a:r>
                    </a:p>
                  </a:txBody>
                  <a:tcPr anchor="ctr"/>
                </a:tc>
                <a:extLst>
                  <a:ext uri="{0D108BD9-81ED-4DB2-BD59-A6C34878D82A}">
                    <a16:rowId xmlns:a16="http://schemas.microsoft.com/office/drawing/2014/main" val="554459927"/>
                  </a:ext>
                </a:extLst>
              </a:tr>
              <a:tr h="587391">
                <a:tc vMerge="1">
                  <a:txBody>
                    <a:bodyPr/>
                    <a:lstStyle/>
                    <a:p>
                      <a:endParaRPr lang="en-US" sz="1200"/>
                    </a:p>
                  </a:txBody>
                  <a:tcPr/>
                </a:tc>
                <a:tc>
                  <a:txBody>
                    <a:bodyPr/>
                    <a:lstStyle/>
                    <a:p>
                      <a:r>
                        <a:rPr lang="en-US" sz="1200"/>
                        <a:t>1.3 Percentage of trained women who report applying knowledge from trainings in their campaigns</a:t>
                      </a:r>
                    </a:p>
                  </a:txBody>
                  <a:tcPr anchor="ctr"/>
                </a:tc>
                <a:tc>
                  <a:txBody>
                    <a:bodyPr/>
                    <a:lstStyle/>
                    <a:p>
                      <a:r>
                        <a:rPr lang="en-US" sz="1200"/>
                        <a:t>Surveys of training participants</a:t>
                      </a:r>
                    </a:p>
                  </a:txBody>
                  <a:tcPr anchor="ctr"/>
                </a:tc>
                <a:extLst>
                  <a:ext uri="{0D108BD9-81ED-4DB2-BD59-A6C34878D82A}">
                    <a16:rowId xmlns:a16="http://schemas.microsoft.com/office/drawing/2014/main" val="2069741947"/>
                  </a:ext>
                </a:extLst>
              </a:tr>
            </a:tbl>
          </a:graphicData>
        </a:graphic>
      </p:graphicFrame>
    </p:spTree>
    <p:extLst>
      <p:ext uri="{BB962C8B-B14F-4D97-AF65-F5344CB8AC3E}">
        <p14:creationId xmlns:p14="http://schemas.microsoft.com/office/powerpoint/2010/main" val="145070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6E54-7284-E1F3-A7A9-CC557D69C7A9}"/>
              </a:ext>
            </a:extLst>
          </p:cNvPr>
          <p:cNvSpPr>
            <a:spLocks noGrp="1"/>
          </p:cNvSpPr>
          <p:nvPr>
            <p:ph type="title"/>
          </p:nvPr>
        </p:nvSpPr>
        <p:spPr/>
        <p:txBody>
          <a:bodyPr/>
          <a:lstStyle/>
          <a:p>
            <a:r>
              <a:rPr lang="en-US"/>
              <a:t>Budget</a:t>
            </a:r>
          </a:p>
        </p:txBody>
      </p:sp>
      <p:sp>
        <p:nvSpPr>
          <p:cNvPr id="3" name="Text Placeholder 2">
            <a:extLst>
              <a:ext uri="{FF2B5EF4-FFF2-40B4-BE49-F238E27FC236}">
                <a16:creationId xmlns:a16="http://schemas.microsoft.com/office/drawing/2014/main" id="{87E5DFAD-4AD8-06AE-7AD7-178A79058E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56901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748F-7A23-6E90-B3AA-4555F09CE18B}"/>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5F495653-1189-3C24-5A0A-AE395BC1D446}"/>
              </a:ext>
            </a:extLst>
          </p:cNvPr>
          <p:cNvSpPr>
            <a:spLocks noGrp="1"/>
          </p:cNvSpPr>
          <p:nvPr>
            <p:ph sz="half" idx="1"/>
          </p:nvPr>
        </p:nvSpPr>
        <p:spPr/>
        <p:txBody>
          <a:bodyPr>
            <a:normAutofit/>
          </a:bodyPr>
          <a:lstStyle/>
          <a:p>
            <a:pPr marL="285750" indent="-285750">
              <a:spcAft>
                <a:spcPts val="1000"/>
              </a:spcAft>
              <a:buFont typeface="Arial" panose="020B0604020202020204" pitchFamily="34" charset="0"/>
              <a:buChar char="•"/>
            </a:pPr>
            <a:r>
              <a:rPr lang="en-US" sz="2000"/>
              <a:t>You will need to prepare a detailed budget in Excel for your proposed project. </a:t>
            </a:r>
          </a:p>
          <a:p>
            <a:pPr marL="285750" indent="-285750">
              <a:spcAft>
                <a:spcPts val="1000"/>
              </a:spcAft>
              <a:buFont typeface="Arial" panose="020B0604020202020204" pitchFamily="34" charset="0"/>
              <a:buChar char="•"/>
            </a:pPr>
            <a:r>
              <a:rPr lang="en-US" sz="2000"/>
              <a:t>IFES has provided a budget template that you should use. The template already contains formulas. So, you should only need to input information into the document.</a:t>
            </a:r>
          </a:p>
          <a:p>
            <a:pPr marL="285750" indent="-285750">
              <a:spcAft>
                <a:spcPts val="1000"/>
              </a:spcAft>
              <a:buFont typeface="Arial" panose="020B0604020202020204" pitchFamily="34" charset="0"/>
              <a:buChar char="•"/>
            </a:pPr>
            <a:r>
              <a:rPr lang="en-US" sz="2000"/>
              <a:t>Please make sure that you account for all expected costs in the budget. Do not only include programming costs. Make sure you account for potential operational and administrative costs, too. </a:t>
            </a:r>
          </a:p>
          <a:p>
            <a:pPr marL="285750" indent="-285750">
              <a:spcAft>
                <a:spcPts val="1000"/>
              </a:spcAft>
              <a:buFont typeface="Arial" panose="020B0604020202020204" pitchFamily="34" charset="0"/>
              <a:buChar char="•"/>
            </a:pPr>
            <a:r>
              <a:rPr lang="en-US" sz="2000"/>
              <a:t>Please use Sri Lankan Rupee (LKR) for the budget. </a:t>
            </a:r>
          </a:p>
          <a:p>
            <a:pPr marL="285750" indent="-285750">
              <a:spcAft>
                <a:spcPts val="1000"/>
              </a:spcAft>
              <a:buFont typeface="Arial" panose="020B0604020202020204" pitchFamily="34" charset="0"/>
              <a:buChar char="•"/>
            </a:pPr>
            <a:r>
              <a:rPr lang="en-US" sz="2000"/>
              <a:t>Do not forget to use the “Notes” column. In this column, you should explain the budget line items so that IFES reviewers can understand why you budgeted for something the way you did. </a:t>
            </a:r>
          </a:p>
        </p:txBody>
      </p:sp>
    </p:spTree>
    <p:extLst>
      <p:ext uri="{BB962C8B-B14F-4D97-AF65-F5344CB8AC3E}">
        <p14:creationId xmlns:p14="http://schemas.microsoft.com/office/powerpoint/2010/main" val="333589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7CCD-DCC1-C6D0-E28A-6C045D9FC4A5}"/>
              </a:ext>
            </a:extLst>
          </p:cNvPr>
          <p:cNvSpPr>
            <a:spLocks noGrp="1"/>
          </p:cNvSpPr>
          <p:nvPr>
            <p:ph type="title"/>
          </p:nvPr>
        </p:nvSpPr>
        <p:spPr/>
        <p:txBody>
          <a:bodyPr/>
          <a:lstStyle/>
          <a:p>
            <a:r>
              <a:rPr lang="en-US"/>
              <a:t>Expense Categories</a:t>
            </a:r>
          </a:p>
        </p:txBody>
      </p:sp>
      <p:sp>
        <p:nvSpPr>
          <p:cNvPr id="3" name="Content Placeholder 2">
            <a:extLst>
              <a:ext uri="{FF2B5EF4-FFF2-40B4-BE49-F238E27FC236}">
                <a16:creationId xmlns:a16="http://schemas.microsoft.com/office/drawing/2014/main" id="{DE2F2CA5-C8D4-93A1-863E-7954F072A31E}"/>
              </a:ext>
            </a:extLst>
          </p:cNvPr>
          <p:cNvSpPr>
            <a:spLocks noGrp="1"/>
          </p:cNvSpPr>
          <p:nvPr>
            <p:ph sz="half" idx="1"/>
          </p:nvPr>
        </p:nvSpPr>
        <p:spPr/>
        <p:txBody>
          <a:bodyPr>
            <a:normAutofit fontScale="92500" lnSpcReduction="10000"/>
          </a:bodyPr>
          <a:lstStyle/>
          <a:p>
            <a:r>
              <a:rPr lang="en-US" b="1" i="1"/>
              <a:t>Program Staff Labor</a:t>
            </a:r>
          </a:p>
          <a:p>
            <a:pPr marL="285750" indent="-285750">
              <a:buFont typeface="Arial" panose="020B0604020202020204" pitchFamily="34" charset="0"/>
              <a:buChar char="•"/>
            </a:pPr>
            <a:r>
              <a:rPr lang="en-US"/>
              <a:t>This category accounts for all the costs related to salaries and wages of staff who will work on the project. </a:t>
            </a:r>
          </a:p>
          <a:p>
            <a:pPr marL="285750" indent="-285750">
              <a:buFont typeface="Arial" panose="020B0604020202020204" pitchFamily="34" charset="0"/>
              <a:buChar char="•"/>
            </a:pPr>
            <a:r>
              <a:rPr lang="en-US"/>
              <a:t>Do not forget to budget for staff who will provide financial and administrative support.</a:t>
            </a:r>
          </a:p>
          <a:p>
            <a:pPr marL="285750" indent="-285750">
              <a:buFont typeface="Arial" panose="020B0604020202020204" pitchFamily="34" charset="0"/>
              <a:buChar char="•"/>
            </a:pPr>
            <a:endParaRPr lang="en-US"/>
          </a:p>
          <a:p>
            <a:r>
              <a:rPr lang="en-US" b="1" i="1"/>
              <a:t> Office Expenses</a:t>
            </a:r>
          </a:p>
          <a:p>
            <a:pPr marL="285750" indent="-285750">
              <a:buFont typeface="Arial" panose="020B0604020202020204" pitchFamily="34" charset="0"/>
              <a:buChar char="•"/>
            </a:pPr>
            <a:r>
              <a:rPr lang="en-US"/>
              <a:t>This category accounts for all the basic expenses related to maintaining and operating an office that is being used for the project</a:t>
            </a:r>
          </a:p>
          <a:p>
            <a:pPr marL="285750" indent="-285750">
              <a:buFont typeface="Arial" panose="020B0604020202020204" pitchFamily="34" charset="0"/>
              <a:buChar char="•"/>
            </a:pPr>
            <a:r>
              <a:rPr lang="en-US"/>
              <a:t>Examples of costs include stationary, electricity, internet, postage, printing, rent, etc.</a:t>
            </a:r>
          </a:p>
          <a:p>
            <a:endParaRPr lang="en-US"/>
          </a:p>
          <a:p>
            <a:r>
              <a:rPr lang="en-US" b="1" i="1"/>
              <a:t>Furniture &amp; Equipment</a:t>
            </a:r>
          </a:p>
          <a:p>
            <a:pPr marL="285750" indent="-285750">
              <a:buFont typeface="Arial" panose="020B0604020202020204" pitchFamily="34" charset="0"/>
              <a:buChar char="•"/>
            </a:pPr>
            <a:r>
              <a:rPr lang="en-US"/>
              <a:t>This category accounts for furniture and equipment you may need to buy or replace for this project, especially if you have to hire new staff for the project. </a:t>
            </a:r>
          </a:p>
          <a:p>
            <a:pPr marL="285750" indent="-285750">
              <a:buFont typeface="Arial" panose="020B0604020202020204" pitchFamily="34" charset="0"/>
              <a:buChar char="•"/>
            </a:pPr>
            <a:r>
              <a:rPr lang="en-US"/>
              <a:t>Examples include chairs, tables, desks, cabinets, laptops, printers, etc. </a:t>
            </a:r>
          </a:p>
        </p:txBody>
      </p:sp>
    </p:spTree>
    <p:extLst>
      <p:ext uri="{BB962C8B-B14F-4D97-AF65-F5344CB8AC3E}">
        <p14:creationId xmlns:p14="http://schemas.microsoft.com/office/powerpoint/2010/main" val="181668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7CB-1B4D-4E40-4A87-2191039FECD6}"/>
              </a:ext>
            </a:extLst>
          </p:cNvPr>
          <p:cNvSpPr>
            <a:spLocks noGrp="1"/>
          </p:cNvSpPr>
          <p:nvPr>
            <p:ph type="title"/>
          </p:nvPr>
        </p:nvSpPr>
        <p:spPr/>
        <p:txBody>
          <a:bodyPr/>
          <a:lstStyle/>
          <a:p>
            <a:r>
              <a:rPr lang="en-US"/>
              <a:t>Purpose</a:t>
            </a:r>
          </a:p>
        </p:txBody>
      </p:sp>
      <p:sp>
        <p:nvSpPr>
          <p:cNvPr id="3" name="Content Placeholder 2">
            <a:extLst>
              <a:ext uri="{FF2B5EF4-FFF2-40B4-BE49-F238E27FC236}">
                <a16:creationId xmlns:a16="http://schemas.microsoft.com/office/drawing/2014/main" id="{E325E050-6E7F-AD82-29B3-CAD04E1CCF13}"/>
              </a:ext>
            </a:extLst>
          </p:cNvPr>
          <p:cNvSpPr>
            <a:spLocks noGrp="1"/>
          </p:cNvSpPr>
          <p:nvPr>
            <p:ph sz="half" idx="1"/>
          </p:nvPr>
        </p:nvSpPr>
        <p:spPr>
          <a:xfrm>
            <a:off x="838199" y="1891145"/>
            <a:ext cx="10515599" cy="4447310"/>
          </a:xfrm>
        </p:spPr>
        <p:txBody>
          <a:bodyPr>
            <a:normAutofit/>
          </a:bodyPr>
          <a:lstStyle/>
          <a:p>
            <a:pPr marL="285750" indent="-285750" algn="just">
              <a:spcAft>
                <a:spcPts val="600"/>
              </a:spcAft>
              <a:buFont typeface="Arial" panose="020B0604020202020204" pitchFamily="34" charset="0"/>
              <a:buChar char="•"/>
            </a:pPr>
            <a:r>
              <a:rPr lang="en-US" sz="2000"/>
              <a:t>IFES seeks to work with organizations to implement projects related to democracy, elections, and inclusive political participation. Often, IFES issues subawards to organizations for such projects. </a:t>
            </a:r>
          </a:p>
          <a:p>
            <a:pPr marL="285750" indent="-285750" algn="just">
              <a:spcAft>
                <a:spcPts val="600"/>
              </a:spcAft>
              <a:buFont typeface="Arial" panose="020B0604020202020204" pitchFamily="34" charset="0"/>
              <a:buChar char="•"/>
            </a:pPr>
            <a:r>
              <a:rPr lang="en-US" sz="2000"/>
              <a:t>Before issuing subawards, however, IFES needs to identify qualified organizations. To do this, IFES issues Requests for Applications (RFAs). </a:t>
            </a:r>
          </a:p>
          <a:p>
            <a:pPr marL="285750" indent="-285750" algn="just">
              <a:spcAft>
                <a:spcPts val="600"/>
              </a:spcAft>
              <a:buFont typeface="Arial" panose="020B0604020202020204" pitchFamily="34" charset="0"/>
              <a:buChar char="•"/>
            </a:pPr>
            <a:r>
              <a:rPr lang="en-US" sz="2000"/>
              <a:t>RFAs outline the general scope of work for a project and the basic requirements that organizations must meet in order to be considered for a subaward. </a:t>
            </a:r>
          </a:p>
          <a:p>
            <a:pPr marL="285750" indent="-285750" algn="just">
              <a:spcAft>
                <a:spcPts val="600"/>
              </a:spcAft>
              <a:buFont typeface="Arial" panose="020B0604020202020204" pitchFamily="34" charset="0"/>
              <a:buChar char="•"/>
            </a:pPr>
            <a:r>
              <a:rPr lang="en-US" sz="2000"/>
              <a:t>In response to RFAs, interested organizations prepare applications and submit them to IFES, in line with a timeline outlined in the RFA. </a:t>
            </a:r>
          </a:p>
          <a:p>
            <a:pPr marL="285750" indent="-285750" algn="just">
              <a:spcAft>
                <a:spcPts val="600"/>
              </a:spcAft>
              <a:buFont typeface="Arial" panose="020B0604020202020204" pitchFamily="34" charset="0"/>
              <a:buChar char="•"/>
            </a:pPr>
            <a:r>
              <a:rPr lang="en-US" sz="2000"/>
              <a:t>Upon receipt of applications, IFES evaluates them and selects one or more organizations for a subaward, depending on the project.</a:t>
            </a:r>
          </a:p>
        </p:txBody>
      </p:sp>
    </p:spTree>
    <p:extLst>
      <p:ext uri="{BB962C8B-B14F-4D97-AF65-F5344CB8AC3E}">
        <p14:creationId xmlns:p14="http://schemas.microsoft.com/office/powerpoint/2010/main" val="291933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193F-A6AF-7966-0320-56935E3AABC6}"/>
              </a:ext>
            </a:extLst>
          </p:cNvPr>
          <p:cNvSpPr>
            <a:spLocks noGrp="1"/>
          </p:cNvSpPr>
          <p:nvPr>
            <p:ph type="title"/>
          </p:nvPr>
        </p:nvSpPr>
        <p:spPr/>
        <p:txBody>
          <a:bodyPr/>
          <a:lstStyle/>
          <a:p>
            <a:r>
              <a:rPr lang="en-US"/>
              <a:t>Expense Categories</a:t>
            </a:r>
          </a:p>
        </p:txBody>
      </p:sp>
      <p:sp>
        <p:nvSpPr>
          <p:cNvPr id="3" name="Content Placeholder 2">
            <a:extLst>
              <a:ext uri="{FF2B5EF4-FFF2-40B4-BE49-F238E27FC236}">
                <a16:creationId xmlns:a16="http://schemas.microsoft.com/office/drawing/2014/main" id="{5835A9DC-C34A-BA4F-56C1-F087B43A163C}"/>
              </a:ext>
            </a:extLst>
          </p:cNvPr>
          <p:cNvSpPr>
            <a:spLocks noGrp="1"/>
          </p:cNvSpPr>
          <p:nvPr>
            <p:ph sz="half" idx="1"/>
          </p:nvPr>
        </p:nvSpPr>
        <p:spPr/>
        <p:txBody>
          <a:bodyPr/>
          <a:lstStyle/>
          <a:p>
            <a:r>
              <a:rPr lang="en-US" b="1" i="1"/>
              <a:t>Travel and Transportation</a:t>
            </a:r>
          </a:p>
          <a:p>
            <a:pPr marL="285750" indent="-285750">
              <a:buFont typeface="Arial" panose="020B0604020202020204" pitchFamily="34" charset="0"/>
              <a:buChar char="•"/>
            </a:pPr>
            <a:r>
              <a:rPr lang="en-US"/>
              <a:t>This category accounts for costs for that staff will incur to travel to different areas of the country to support project implementation as well as any costs for local transportation for your staff</a:t>
            </a:r>
          </a:p>
          <a:p>
            <a:pPr marL="285750" indent="-285750">
              <a:buFont typeface="Arial" panose="020B0604020202020204" pitchFamily="34" charset="0"/>
              <a:buChar char="•"/>
            </a:pPr>
            <a:r>
              <a:rPr lang="en-US"/>
              <a:t>Do not include travel and transportation costs for program participants. </a:t>
            </a:r>
          </a:p>
          <a:p>
            <a:endParaRPr lang="en-US"/>
          </a:p>
          <a:p>
            <a:r>
              <a:rPr lang="en-US" b="1" i="1"/>
              <a:t>Program Activities </a:t>
            </a:r>
          </a:p>
          <a:p>
            <a:pPr marL="285750" indent="-285750">
              <a:buFont typeface="Arial" panose="020B0604020202020204" pitchFamily="34" charset="0"/>
              <a:buChar char="•"/>
            </a:pPr>
            <a:r>
              <a:rPr lang="en-US"/>
              <a:t>This category accounts for all the costs directly associated with the organization and implementation of activities. </a:t>
            </a:r>
          </a:p>
          <a:p>
            <a:pPr marL="285750" indent="-285750">
              <a:buFont typeface="Arial" panose="020B0604020202020204" pitchFamily="34" charset="0"/>
              <a:buChar char="•"/>
            </a:pPr>
            <a:r>
              <a:rPr lang="en-US"/>
              <a:t>In this category, you should have a section for each activity listed in the proposal. </a:t>
            </a:r>
          </a:p>
          <a:p>
            <a:pPr marL="285750" indent="-285750">
              <a:buFont typeface="Arial" panose="020B0604020202020204" pitchFamily="34" charset="0"/>
              <a:buChar char="•"/>
            </a:pPr>
            <a:r>
              <a:rPr lang="en-US"/>
              <a:t>Examples of costs that could be included under each activity include venue hiring, printing of training materials, translation and interpretation services, participant travel costs, participant stipends, facilitation fees for non-staff trainers, etc. </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4220372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0611-3AC8-C6F2-B914-344C50802944}"/>
              </a:ext>
            </a:extLst>
          </p:cNvPr>
          <p:cNvSpPr>
            <a:spLocks noGrp="1"/>
          </p:cNvSpPr>
          <p:nvPr>
            <p:ph type="title"/>
          </p:nvPr>
        </p:nvSpPr>
        <p:spPr/>
        <p:txBody>
          <a:bodyPr/>
          <a:lstStyle/>
          <a:p>
            <a:r>
              <a:rPr lang="en-US"/>
              <a:t>Expense Categories</a:t>
            </a:r>
          </a:p>
        </p:txBody>
      </p:sp>
      <p:sp>
        <p:nvSpPr>
          <p:cNvPr id="3" name="Content Placeholder 2">
            <a:extLst>
              <a:ext uri="{FF2B5EF4-FFF2-40B4-BE49-F238E27FC236}">
                <a16:creationId xmlns:a16="http://schemas.microsoft.com/office/drawing/2014/main" id="{55575952-8BF5-DA34-3955-4E84C7C38B72}"/>
              </a:ext>
            </a:extLst>
          </p:cNvPr>
          <p:cNvSpPr>
            <a:spLocks noGrp="1"/>
          </p:cNvSpPr>
          <p:nvPr>
            <p:ph sz="half" idx="1"/>
          </p:nvPr>
        </p:nvSpPr>
        <p:spPr/>
        <p:txBody>
          <a:bodyPr/>
          <a:lstStyle/>
          <a:p>
            <a:r>
              <a:rPr lang="en-US" b="1" i="1"/>
              <a:t>Other Direct Costs</a:t>
            </a:r>
          </a:p>
          <a:p>
            <a:pPr marL="285750" indent="-285750">
              <a:buFont typeface="Arial" panose="020B0604020202020204" pitchFamily="34" charset="0"/>
              <a:buChar char="•"/>
            </a:pPr>
            <a:r>
              <a:rPr lang="en-US"/>
              <a:t>This category accounts for all other costs that can be directly billed to the project but that do not fit into the other expense categories. </a:t>
            </a:r>
          </a:p>
          <a:p>
            <a:pPr marL="285750" indent="-285750">
              <a:buFont typeface="Arial" panose="020B0604020202020204" pitchFamily="34" charset="0"/>
              <a:buChar char="•"/>
            </a:pPr>
            <a:r>
              <a:rPr lang="en-US"/>
              <a:t>Examples of costs include bank fees, audit fees, etc.  </a:t>
            </a:r>
          </a:p>
          <a:p>
            <a:pPr marL="285750" indent="-285750">
              <a:buFont typeface="Arial" panose="020B0604020202020204" pitchFamily="34" charset="0"/>
              <a:buChar char="•"/>
            </a:pPr>
            <a:endParaRPr lang="en-US"/>
          </a:p>
          <a:p>
            <a:r>
              <a:rPr lang="en-US" b="1" i="1"/>
              <a:t>Indirect Costs</a:t>
            </a:r>
          </a:p>
          <a:p>
            <a:pPr marL="285750" indent="-285750">
              <a:buFont typeface="Arial" panose="020B0604020202020204" pitchFamily="34" charset="0"/>
              <a:buChar char="•"/>
            </a:pPr>
            <a:r>
              <a:rPr lang="en-US"/>
              <a:t>This category accounts for costs that an organization occurs that cannot be billed (or easily billed) directly to a project. </a:t>
            </a:r>
          </a:p>
          <a:p>
            <a:pPr marL="285750" indent="-285750">
              <a:buFont typeface="Arial" panose="020B0604020202020204" pitchFamily="34" charset="0"/>
              <a:buChar char="•"/>
            </a:pPr>
            <a:r>
              <a:rPr lang="en-US"/>
              <a:t>Indirect costs are represented as a percentage of the total direct costs listed in the budget. </a:t>
            </a:r>
          </a:p>
          <a:p>
            <a:pPr marL="285750" indent="-285750">
              <a:buFont typeface="Arial" panose="020B0604020202020204" pitchFamily="34" charset="0"/>
              <a:buChar char="•"/>
            </a:pPr>
            <a:r>
              <a:rPr lang="en-US"/>
              <a:t>You may not have indirect costs. Each organization is different, and sometimes it is project-specific. </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34629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CADD-CB76-02FA-5700-EE1039870DE2}"/>
              </a:ext>
            </a:extLst>
          </p:cNvPr>
          <p:cNvSpPr>
            <a:spLocks noGrp="1"/>
          </p:cNvSpPr>
          <p:nvPr>
            <p:ph type="title"/>
          </p:nvPr>
        </p:nvSpPr>
        <p:spPr/>
        <p:txBody>
          <a:bodyPr/>
          <a:lstStyle/>
          <a:p>
            <a:r>
              <a:rPr lang="en-US"/>
              <a:t>Organizational Profile</a:t>
            </a:r>
          </a:p>
        </p:txBody>
      </p:sp>
      <p:sp>
        <p:nvSpPr>
          <p:cNvPr id="3" name="Text Placeholder 2">
            <a:extLst>
              <a:ext uri="{FF2B5EF4-FFF2-40B4-BE49-F238E27FC236}">
                <a16:creationId xmlns:a16="http://schemas.microsoft.com/office/drawing/2014/main" id="{D40F46E2-7B0C-D39E-7F8A-E618F8BA15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66546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60FE-07FE-3D26-9D2E-536E1EF05ECF}"/>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AE866649-2702-D27D-9C27-8A6848A98E7B}"/>
              </a:ext>
            </a:extLst>
          </p:cNvPr>
          <p:cNvSpPr>
            <a:spLocks noGrp="1"/>
          </p:cNvSpPr>
          <p:nvPr>
            <p:ph sz="half" idx="1"/>
          </p:nvPr>
        </p:nvSpPr>
        <p:spPr>
          <a:xfrm>
            <a:off x="838199" y="1814945"/>
            <a:ext cx="10515599" cy="4677930"/>
          </a:xfrm>
        </p:spPr>
        <p:txBody>
          <a:bodyPr>
            <a:normAutofit/>
          </a:bodyPr>
          <a:lstStyle/>
          <a:p>
            <a:pPr marL="285750" indent="-285750">
              <a:spcAft>
                <a:spcPts val="1000"/>
              </a:spcAft>
              <a:buFont typeface="Arial" panose="020B0604020202020204" pitchFamily="34" charset="0"/>
              <a:buChar char="•"/>
            </a:pPr>
            <a:r>
              <a:rPr lang="en-US" sz="2000"/>
              <a:t>IFES requires an organizational profile for each applicant. </a:t>
            </a:r>
          </a:p>
          <a:p>
            <a:pPr marL="285750" indent="-285750">
              <a:spcAft>
                <a:spcPts val="1000"/>
              </a:spcAft>
              <a:buFont typeface="Arial" panose="020B0604020202020204" pitchFamily="34" charset="0"/>
              <a:buChar char="•"/>
            </a:pPr>
            <a:r>
              <a:rPr lang="en-US" sz="2000"/>
              <a:t>The RFA provides a template that should be used (see Attachment C). </a:t>
            </a:r>
          </a:p>
          <a:p>
            <a:pPr marL="285750" indent="-285750">
              <a:spcAft>
                <a:spcPts val="1000"/>
              </a:spcAft>
              <a:buFont typeface="Arial" panose="020B0604020202020204" pitchFamily="34" charset="0"/>
              <a:buChar char="•"/>
            </a:pPr>
            <a:r>
              <a:rPr lang="en-US" sz="2000"/>
              <a:t>This document contains four sections, which have been outlined in the following slide. </a:t>
            </a:r>
          </a:p>
          <a:p>
            <a:pPr marL="285750" indent="-285750">
              <a:spcAft>
                <a:spcPts val="1000"/>
              </a:spcAft>
              <a:buFont typeface="Arial" panose="020B0604020202020204" pitchFamily="34" charset="0"/>
              <a:buChar char="•"/>
            </a:pPr>
            <a:r>
              <a:rPr lang="en-US" sz="2000"/>
              <a:t>You should use this document to demonstrate that your organization has the relevant experience and expertise for the project. It should help convince us that you’re the best organization to work with. </a:t>
            </a:r>
          </a:p>
        </p:txBody>
      </p:sp>
    </p:spTree>
    <p:extLst>
      <p:ext uri="{BB962C8B-B14F-4D97-AF65-F5344CB8AC3E}">
        <p14:creationId xmlns:p14="http://schemas.microsoft.com/office/powerpoint/2010/main" val="2318514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6798-EB30-812F-4C8F-C52E794F8B07}"/>
              </a:ext>
            </a:extLst>
          </p:cNvPr>
          <p:cNvSpPr>
            <a:spLocks noGrp="1"/>
          </p:cNvSpPr>
          <p:nvPr>
            <p:ph type="title"/>
          </p:nvPr>
        </p:nvSpPr>
        <p:spPr/>
        <p:txBody>
          <a:bodyPr/>
          <a:lstStyle/>
          <a:p>
            <a:r>
              <a:rPr lang="en-US"/>
              <a:t>Sections of the Organizational Profile</a:t>
            </a:r>
          </a:p>
        </p:txBody>
      </p:sp>
      <p:sp>
        <p:nvSpPr>
          <p:cNvPr id="3" name="Text Placeholder 2">
            <a:extLst>
              <a:ext uri="{FF2B5EF4-FFF2-40B4-BE49-F238E27FC236}">
                <a16:creationId xmlns:a16="http://schemas.microsoft.com/office/drawing/2014/main" id="{676873E8-6346-BB34-2B9B-B963498E6C2C}"/>
              </a:ext>
            </a:extLst>
          </p:cNvPr>
          <p:cNvSpPr>
            <a:spLocks noGrp="1"/>
          </p:cNvSpPr>
          <p:nvPr>
            <p:ph type="body" idx="1"/>
          </p:nvPr>
        </p:nvSpPr>
        <p:spPr>
          <a:xfrm>
            <a:off x="839789" y="1842551"/>
            <a:ext cx="2542803" cy="662524"/>
          </a:xfrm>
        </p:spPr>
        <p:txBody>
          <a:bodyPr anchor="ctr">
            <a:normAutofit/>
          </a:bodyPr>
          <a:lstStyle/>
          <a:p>
            <a:pPr algn="ctr"/>
            <a:r>
              <a:rPr lang="en-US" sz="2000"/>
              <a:t>Summary</a:t>
            </a:r>
          </a:p>
        </p:txBody>
      </p:sp>
      <p:sp>
        <p:nvSpPr>
          <p:cNvPr id="4" name="Content Placeholder 3">
            <a:extLst>
              <a:ext uri="{FF2B5EF4-FFF2-40B4-BE49-F238E27FC236}">
                <a16:creationId xmlns:a16="http://schemas.microsoft.com/office/drawing/2014/main" id="{93F15D0C-6BF7-9AFB-71CE-C612C272219F}"/>
              </a:ext>
            </a:extLst>
          </p:cNvPr>
          <p:cNvSpPr>
            <a:spLocks noGrp="1"/>
          </p:cNvSpPr>
          <p:nvPr>
            <p:ph sz="half" idx="2"/>
          </p:nvPr>
        </p:nvSpPr>
        <p:spPr>
          <a:xfrm>
            <a:off x="839788" y="2594919"/>
            <a:ext cx="2542803" cy="3594744"/>
          </a:xfrm>
        </p:spPr>
        <p:txBody>
          <a:bodyPr>
            <a:normAutofit/>
          </a:bodyPr>
          <a:lstStyle/>
          <a:p>
            <a:pPr marL="285750" indent="-285750">
              <a:spcBef>
                <a:spcPts val="600"/>
              </a:spcBef>
              <a:buFont typeface="Arial" panose="020B0604020202020204" pitchFamily="34" charset="0"/>
              <a:buChar char="•"/>
            </a:pPr>
            <a:r>
              <a:rPr lang="en-US" sz="1400"/>
              <a:t>Briefly describe your organization as a whole. </a:t>
            </a:r>
          </a:p>
          <a:p>
            <a:pPr marL="285750" indent="-285750">
              <a:spcBef>
                <a:spcPts val="600"/>
              </a:spcBef>
              <a:buFont typeface="Arial" panose="020B0604020202020204" pitchFamily="34" charset="0"/>
              <a:buChar char="•"/>
            </a:pPr>
            <a:r>
              <a:rPr lang="en-US" sz="1400"/>
              <a:t>You can mention when you were founded, what your mission is and what type of work you do. </a:t>
            </a:r>
          </a:p>
          <a:p>
            <a:pPr marL="285750" indent="-285750">
              <a:spcBef>
                <a:spcPts val="600"/>
              </a:spcBef>
              <a:buFont typeface="Arial" panose="020B0604020202020204" pitchFamily="34" charset="0"/>
              <a:buChar char="•"/>
            </a:pPr>
            <a:r>
              <a:rPr lang="en-US" sz="1400"/>
              <a:t>This does not need to be long. One-two paragraphs should be sufficient. </a:t>
            </a:r>
          </a:p>
          <a:p>
            <a:endParaRPr lang="en-US" sz="1400"/>
          </a:p>
        </p:txBody>
      </p:sp>
      <p:sp>
        <p:nvSpPr>
          <p:cNvPr id="10" name="Text Placeholder 2">
            <a:extLst>
              <a:ext uri="{FF2B5EF4-FFF2-40B4-BE49-F238E27FC236}">
                <a16:creationId xmlns:a16="http://schemas.microsoft.com/office/drawing/2014/main" id="{7A3D1E8C-C1BC-7C1F-20EF-68246BD34BA9}"/>
              </a:ext>
            </a:extLst>
          </p:cNvPr>
          <p:cNvSpPr txBox="1">
            <a:spLocks/>
          </p:cNvSpPr>
          <p:nvPr/>
        </p:nvSpPr>
        <p:spPr>
          <a:xfrm>
            <a:off x="3467893" y="1842551"/>
            <a:ext cx="2542803" cy="662523"/>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a:t>Human Resources</a:t>
            </a:r>
          </a:p>
        </p:txBody>
      </p:sp>
      <p:sp>
        <p:nvSpPr>
          <p:cNvPr id="11" name="Content Placeholder 3">
            <a:extLst>
              <a:ext uri="{FF2B5EF4-FFF2-40B4-BE49-F238E27FC236}">
                <a16:creationId xmlns:a16="http://schemas.microsoft.com/office/drawing/2014/main" id="{5048EB42-805B-D6E7-CE5B-978E4AFA7196}"/>
              </a:ext>
            </a:extLst>
          </p:cNvPr>
          <p:cNvSpPr txBox="1">
            <a:spLocks/>
          </p:cNvSpPr>
          <p:nvPr/>
        </p:nvSpPr>
        <p:spPr>
          <a:xfrm>
            <a:off x="3467893" y="2594919"/>
            <a:ext cx="2542803" cy="359474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US" sz="1400"/>
              <a:t>Provide the full legal name of your organization’s director and/or CEO. </a:t>
            </a:r>
          </a:p>
          <a:p>
            <a:pPr marL="285750" indent="-285750">
              <a:spcBef>
                <a:spcPts val="600"/>
              </a:spcBef>
              <a:buFont typeface="Arial" panose="020B0604020202020204" pitchFamily="34" charset="0"/>
              <a:buChar char="•"/>
            </a:pPr>
            <a:r>
              <a:rPr lang="en-US" sz="1400"/>
              <a:t>Briefly describe the key personnel that you will use for the project. </a:t>
            </a:r>
          </a:p>
          <a:p>
            <a:pPr marL="285750" indent="-285750">
              <a:spcBef>
                <a:spcPts val="600"/>
              </a:spcBef>
              <a:buFont typeface="Arial" panose="020B0604020202020204" pitchFamily="34" charset="0"/>
              <a:buChar char="•"/>
            </a:pPr>
            <a:r>
              <a:rPr lang="en-US" sz="1400"/>
              <a:t>If you will be hiring new people for this project, please briefly describe your recruitment plans. </a:t>
            </a:r>
          </a:p>
        </p:txBody>
      </p:sp>
      <p:sp>
        <p:nvSpPr>
          <p:cNvPr id="12" name="Text Placeholder 2">
            <a:extLst>
              <a:ext uri="{FF2B5EF4-FFF2-40B4-BE49-F238E27FC236}">
                <a16:creationId xmlns:a16="http://schemas.microsoft.com/office/drawing/2014/main" id="{AF59A81F-D1E9-7055-70B0-412A1E5C8223}"/>
              </a:ext>
            </a:extLst>
          </p:cNvPr>
          <p:cNvSpPr txBox="1">
            <a:spLocks/>
          </p:cNvSpPr>
          <p:nvPr/>
        </p:nvSpPr>
        <p:spPr>
          <a:xfrm>
            <a:off x="6095997" y="1842551"/>
            <a:ext cx="2542803" cy="66252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a:t>Past Performance</a:t>
            </a:r>
          </a:p>
        </p:txBody>
      </p:sp>
      <p:sp>
        <p:nvSpPr>
          <p:cNvPr id="13" name="Text Placeholder 2">
            <a:extLst>
              <a:ext uri="{FF2B5EF4-FFF2-40B4-BE49-F238E27FC236}">
                <a16:creationId xmlns:a16="http://schemas.microsoft.com/office/drawing/2014/main" id="{B34B12B3-7011-02CD-ECBA-CDF4D87F7A35}"/>
              </a:ext>
            </a:extLst>
          </p:cNvPr>
          <p:cNvSpPr txBox="1">
            <a:spLocks/>
          </p:cNvSpPr>
          <p:nvPr/>
        </p:nvSpPr>
        <p:spPr>
          <a:xfrm>
            <a:off x="8724101" y="1842552"/>
            <a:ext cx="2542803" cy="66252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a:t>References</a:t>
            </a:r>
          </a:p>
        </p:txBody>
      </p:sp>
      <p:sp>
        <p:nvSpPr>
          <p:cNvPr id="14" name="Content Placeholder 3">
            <a:extLst>
              <a:ext uri="{FF2B5EF4-FFF2-40B4-BE49-F238E27FC236}">
                <a16:creationId xmlns:a16="http://schemas.microsoft.com/office/drawing/2014/main" id="{352D4D9F-325E-1833-054D-DD4834305F80}"/>
              </a:ext>
            </a:extLst>
          </p:cNvPr>
          <p:cNvSpPr txBox="1">
            <a:spLocks/>
          </p:cNvSpPr>
          <p:nvPr/>
        </p:nvSpPr>
        <p:spPr>
          <a:xfrm>
            <a:off x="6096000" y="2594919"/>
            <a:ext cx="2542803" cy="359474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a:t>Provide a list of relevant projects that your organization has completed or is currently implementing</a:t>
            </a:r>
          </a:p>
          <a:p>
            <a:pPr marL="285750" indent="-285750">
              <a:buFont typeface="Arial" panose="020B0604020202020204" pitchFamily="34" charset="0"/>
              <a:buChar char="•"/>
            </a:pPr>
            <a:r>
              <a:rPr lang="en-US" sz="1400"/>
              <a:t>For each project, provide the name, a brief description of the activities, the donor, the amount, and the period of performance. </a:t>
            </a:r>
          </a:p>
        </p:txBody>
      </p:sp>
      <p:sp>
        <p:nvSpPr>
          <p:cNvPr id="15" name="Content Placeholder 3">
            <a:extLst>
              <a:ext uri="{FF2B5EF4-FFF2-40B4-BE49-F238E27FC236}">
                <a16:creationId xmlns:a16="http://schemas.microsoft.com/office/drawing/2014/main" id="{84899883-22B7-A263-3EFA-5AC0A36A6129}"/>
              </a:ext>
            </a:extLst>
          </p:cNvPr>
          <p:cNvSpPr txBox="1">
            <a:spLocks/>
          </p:cNvSpPr>
          <p:nvPr/>
        </p:nvSpPr>
        <p:spPr>
          <a:xfrm>
            <a:off x="8724105" y="2594919"/>
            <a:ext cx="2631283" cy="359474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a:t>If you want, you can provide contact information for three references from previous donor-funded projects you have implemented or worked on. </a:t>
            </a:r>
          </a:p>
        </p:txBody>
      </p:sp>
    </p:spTree>
    <p:extLst>
      <p:ext uri="{BB962C8B-B14F-4D97-AF65-F5344CB8AC3E}">
        <p14:creationId xmlns:p14="http://schemas.microsoft.com/office/powerpoint/2010/main" val="4096825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E18C-CEE5-9418-4A7B-F3E55D6CF002}"/>
              </a:ext>
            </a:extLst>
          </p:cNvPr>
          <p:cNvSpPr>
            <a:spLocks noGrp="1"/>
          </p:cNvSpPr>
          <p:nvPr>
            <p:ph type="title"/>
          </p:nvPr>
        </p:nvSpPr>
        <p:spPr/>
        <p:txBody>
          <a:bodyPr>
            <a:normAutofit fontScale="90000"/>
          </a:bodyPr>
          <a:lstStyle/>
          <a:p>
            <a:r>
              <a:rPr lang="en-US"/>
              <a:t>Supporting Documents</a:t>
            </a:r>
          </a:p>
        </p:txBody>
      </p:sp>
      <p:sp>
        <p:nvSpPr>
          <p:cNvPr id="3" name="Text Placeholder 2">
            <a:extLst>
              <a:ext uri="{FF2B5EF4-FFF2-40B4-BE49-F238E27FC236}">
                <a16:creationId xmlns:a16="http://schemas.microsoft.com/office/drawing/2014/main" id="{A9D2ACBC-D761-13FD-02A6-8C22EB1E2C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9018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A4D0-99A0-04C1-6615-24FD151F4B6E}"/>
              </a:ext>
            </a:extLst>
          </p:cNvPr>
          <p:cNvSpPr>
            <a:spLocks noGrp="1"/>
          </p:cNvSpPr>
          <p:nvPr>
            <p:ph type="title"/>
          </p:nvPr>
        </p:nvSpPr>
        <p:spPr/>
        <p:txBody>
          <a:bodyPr/>
          <a:lstStyle/>
          <a:p>
            <a:r>
              <a:rPr lang="en-US"/>
              <a:t>List of additional documents</a:t>
            </a:r>
          </a:p>
        </p:txBody>
      </p:sp>
      <p:sp>
        <p:nvSpPr>
          <p:cNvPr id="3" name="Content Placeholder 2">
            <a:extLst>
              <a:ext uri="{FF2B5EF4-FFF2-40B4-BE49-F238E27FC236}">
                <a16:creationId xmlns:a16="http://schemas.microsoft.com/office/drawing/2014/main" id="{DF378BF8-6CB0-735D-FBC6-5FFC03166250}"/>
              </a:ext>
            </a:extLst>
          </p:cNvPr>
          <p:cNvSpPr>
            <a:spLocks noGrp="1"/>
          </p:cNvSpPr>
          <p:nvPr>
            <p:ph sz="half" idx="1"/>
          </p:nvPr>
        </p:nvSpPr>
        <p:spPr/>
        <p:txBody>
          <a:bodyPr/>
          <a:lstStyle/>
          <a:p>
            <a:pPr>
              <a:spcAft>
                <a:spcPts val="1000"/>
              </a:spcAft>
            </a:pPr>
            <a:r>
              <a:rPr lang="en-US" sz="2800"/>
              <a:t>Do not forget, you also need to provide the following documents with your application : </a:t>
            </a:r>
          </a:p>
          <a:p>
            <a:pPr marL="514350" indent="-514350">
              <a:spcAft>
                <a:spcPts val="1000"/>
              </a:spcAft>
              <a:buFont typeface="+mj-lt"/>
              <a:buAutoNum type="arabicPeriod"/>
            </a:pPr>
            <a:r>
              <a:rPr lang="en-US" sz="2800"/>
              <a:t>Most recent final and signed audit/financial statement (when available)</a:t>
            </a:r>
          </a:p>
          <a:p>
            <a:pPr marL="514350" indent="-514350">
              <a:spcAft>
                <a:spcPts val="1000"/>
              </a:spcAft>
              <a:buFont typeface="+mj-lt"/>
              <a:buAutoNum type="arabicPeriod"/>
            </a:pPr>
            <a:r>
              <a:rPr lang="en-US" sz="2800"/>
              <a:t>Proof of organization’s registration </a:t>
            </a:r>
          </a:p>
          <a:p>
            <a:pPr marL="514350" indent="-514350">
              <a:spcAft>
                <a:spcPts val="1000"/>
              </a:spcAft>
              <a:buFont typeface="+mj-lt"/>
              <a:buAutoNum type="arabicPeriod"/>
            </a:pPr>
            <a:r>
              <a:rPr lang="en-US" sz="2800"/>
              <a:t>CVs of key personnel </a:t>
            </a:r>
          </a:p>
          <a:p>
            <a:pPr marL="342900" indent="-342900">
              <a:buFont typeface="+mj-lt"/>
              <a:buAutoNum type="arabicPeriod"/>
            </a:pPr>
            <a:endParaRPr lang="en-US"/>
          </a:p>
        </p:txBody>
      </p:sp>
    </p:spTree>
    <p:extLst>
      <p:ext uri="{BB962C8B-B14F-4D97-AF65-F5344CB8AC3E}">
        <p14:creationId xmlns:p14="http://schemas.microsoft.com/office/powerpoint/2010/main" val="2793758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66800" y="2693989"/>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endParaRPr lang="en-US" sz="8800">
              <a:latin typeface="+mn-lt"/>
            </a:endParaRPr>
          </a:p>
        </p:txBody>
      </p:sp>
      <p:sp>
        <p:nvSpPr>
          <p:cNvPr id="2" name="Title 1">
            <a:extLst>
              <a:ext uri="{FF2B5EF4-FFF2-40B4-BE49-F238E27FC236}">
                <a16:creationId xmlns:a16="http://schemas.microsoft.com/office/drawing/2014/main" id="{0FA57B2B-2E15-D1EC-20EA-5C99934EE33D}"/>
              </a:ext>
            </a:extLst>
          </p:cNvPr>
          <p:cNvSpPr txBox="1">
            <a:spLocks/>
          </p:cNvSpPr>
          <p:nvPr/>
        </p:nvSpPr>
        <p:spPr>
          <a:xfrm>
            <a:off x="2286000" y="2846389"/>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8800">
                <a:latin typeface="+mn-lt"/>
              </a:rPr>
              <a:t>Questions?</a:t>
            </a:r>
          </a:p>
        </p:txBody>
      </p:sp>
    </p:spTree>
    <p:extLst>
      <p:ext uri="{BB962C8B-B14F-4D97-AF65-F5344CB8AC3E}">
        <p14:creationId xmlns:p14="http://schemas.microsoft.com/office/powerpoint/2010/main" val="214580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098C-E18E-DF8D-0D7C-755899152111}"/>
              </a:ext>
            </a:extLst>
          </p:cNvPr>
          <p:cNvSpPr>
            <a:spLocks noGrp="1"/>
          </p:cNvSpPr>
          <p:nvPr>
            <p:ph type="title"/>
          </p:nvPr>
        </p:nvSpPr>
        <p:spPr/>
        <p:txBody>
          <a:bodyPr/>
          <a:lstStyle/>
          <a:p>
            <a:r>
              <a:rPr lang="en-US"/>
              <a:t>Introduction</a:t>
            </a:r>
          </a:p>
        </p:txBody>
      </p:sp>
      <p:sp>
        <p:nvSpPr>
          <p:cNvPr id="3" name="Text Placeholder 2">
            <a:extLst>
              <a:ext uri="{FF2B5EF4-FFF2-40B4-BE49-F238E27FC236}">
                <a16:creationId xmlns:a16="http://schemas.microsoft.com/office/drawing/2014/main" id="{D669A8C6-1EB7-8FBC-792A-FDB09CD0F1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4665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939C-8050-7F67-9CF9-BE1EB8CC8D49}"/>
              </a:ext>
            </a:extLst>
          </p:cNvPr>
          <p:cNvSpPr>
            <a:spLocks noGrp="1"/>
          </p:cNvSpPr>
          <p:nvPr>
            <p:ph type="title"/>
          </p:nvPr>
        </p:nvSpPr>
        <p:spPr/>
        <p:txBody>
          <a:bodyPr/>
          <a:lstStyle/>
          <a:p>
            <a:r>
              <a:rPr lang="en-US"/>
              <a:t>Basic Requirements</a:t>
            </a:r>
          </a:p>
        </p:txBody>
      </p:sp>
      <p:sp>
        <p:nvSpPr>
          <p:cNvPr id="3" name="Text Placeholder 2">
            <a:extLst>
              <a:ext uri="{FF2B5EF4-FFF2-40B4-BE49-F238E27FC236}">
                <a16:creationId xmlns:a16="http://schemas.microsoft.com/office/drawing/2014/main" id="{67DC5F74-7403-3A45-3754-0355DE8F2E73}"/>
              </a:ext>
            </a:extLst>
          </p:cNvPr>
          <p:cNvSpPr>
            <a:spLocks noGrp="1"/>
          </p:cNvSpPr>
          <p:nvPr>
            <p:ph type="body" idx="1"/>
          </p:nvPr>
        </p:nvSpPr>
        <p:spPr/>
        <p:txBody>
          <a:bodyPr>
            <a:normAutofit lnSpcReduction="10000"/>
          </a:bodyPr>
          <a:lstStyle/>
          <a:p>
            <a:r>
              <a:rPr lang="en-US"/>
              <a:t>Proposal</a:t>
            </a:r>
          </a:p>
        </p:txBody>
      </p:sp>
      <p:sp>
        <p:nvSpPr>
          <p:cNvPr id="4" name="Content Placeholder 3">
            <a:extLst>
              <a:ext uri="{FF2B5EF4-FFF2-40B4-BE49-F238E27FC236}">
                <a16:creationId xmlns:a16="http://schemas.microsoft.com/office/drawing/2014/main" id="{21045ED3-4FF4-5408-DFF7-60DF76E8DDFD}"/>
              </a:ext>
            </a:extLst>
          </p:cNvPr>
          <p:cNvSpPr>
            <a:spLocks noGrp="1"/>
          </p:cNvSpPr>
          <p:nvPr>
            <p:ph sz="half" idx="2"/>
          </p:nvPr>
        </p:nvSpPr>
        <p:spPr>
          <a:xfrm>
            <a:off x="2590528" y="2707339"/>
            <a:ext cx="8764860" cy="1195192"/>
          </a:xfrm>
        </p:spPr>
        <p:txBody>
          <a:bodyPr/>
          <a:lstStyle/>
          <a:p>
            <a:r>
              <a:rPr lang="en-US"/>
              <a:t>Proposals </a:t>
            </a:r>
            <a:r>
              <a:rPr lang="en-US" sz="1600"/>
              <a:t>describe how </a:t>
            </a:r>
            <a:r>
              <a:rPr lang="en-US"/>
              <a:t>organizations</a:t>
            </a:r>
            <a:r>
              <a:rPr lang="en-US" sz="1600"/>
              <a:t> will organize and implement projects. It describes the organization’s proposed technical approach. </a:t>
            </a:r>
          </a:p>
          <a:p>
            <a:r>
              <a:rPr lang="en-US" sz="1600"/>
              <a:t>Attachmen</a:t>
            </a:r>
            <a:r>
              <a:rPr lang="en-US"/>
              <a:t>t A in the RFA provides the template for proposals</a:t>
            </a:r>
            <a:endParaRPr lang="en-US" sz="1600"/>
          </a:p>
          <a:p>
            <a:endParaRPr lang="en-US"/>
          </a:p>
        </p:txBody>
      </p:sp>
      <p:sp>
        <p:nvSpPr>
          <p:cNvPr id="5" name="Text Placeholder 4">
            <a:extLst>
              <a:ext uri="{FF2B5EF4-FFF2-40B4-BE49-F238E27FC236}">
                <a16:creationId xmlns:a16="http://schemas.microsoft.com/office/drawing/2014/main" id="{8A78E77C-D063-23EC-FD5F-01734184E15B}"/>
              </a:ext>
            </a:extLst>
          </p:cNvPr>
          <p:cNvSpPr>
            <a:spLocks noGrp="1"/>
          </p:cNvSpPr>
          <p:nvPr>
            <p:ph type="body" idx="13"/>
          </p:nvPr>
        </p:nvSpPr>
        <p:spPr/>
        <p:txBody>
          <a:bodyPr>
            <a:normAutofit lnSpcReduction="10000"/>
          </a:bodyPr>
          <a:lstStyle/>
          <a:p>
            <a:r>
              <a:rPr lang="en-US"/>
              <a:t>Budget</a:t>
            </a:r>
          </a:p>
        </p:txBody>
      </p:sp>
      <p:sp>
        <p:nvSpPr>
          <p:cNvPr id="6" name="Content Placeholder 5">
            <a:extLst>
              <a:ext uri="{FF2B5EF4-FFF2-40B4-BE49-F238E27FC236}">
                <a16:creationId xmlns:a16="http://schemas.microsoft.com/office/drawing/2014/main" id="{0BE6D316-6DD2-066D-F292-480B7516C4BC}"/>
              </a:ext>
            </a:extLst>
          </p:cNvPr>
          <p:cNvSpPr>
            <a:spLocks noGrp="1"/>
          </p:cNvSpPr>
          <p:nvPr>
            <p:ph sz="half" idx="14"/>
          </p:nvPr>
        </p:nvSpPr>
        <p:spPr>
          <a:xfrm>
            <a:off x="2588940" y="4713813"/>
            <a:ext cx="8764860" cy="1195192"/>
          </a:xfrm>
        </p:spPr>
        <p:txBody>
          <a:bodyPr>
            <a:normAutofit fontScale="92500" lnSpcReduction="10000"/>
          </a:bodyPr>
          <a:lstStyle/>
          <a:p>
            <a:pPr algn="just"/>
            <a:r>
              <a:rPr lang="en-US" sz="1600"/>
              <a:t>Budgets provide a detailed breakdown of the costs for the overall project.</a:t>
            </a:r>
          </a:p>
          <a:p>
            <a:pPr algn="just"/>
            <a:r>
              <a:rPr lang="en-US"/>
              <a:t>Budgets are organized around expense categories such as staffing, office expenses, and program activities. </a:t>
            </a:r>
          </a:p>
          <a:p>
            <a:pPr algn="just"/>
            <a:r>
              <a:rPr lang="en-US" sz="1600"/>
              <a:t>IFES provides an Excel budget template to organizations to use</a:t>
            </a:r>
          </a:p>
        </p:txBody>
      </p:sp>
      <p:pic>
        <p:nvPicPr>
          <p:cNvPr id="14" name="Graphic 13" descr="Document outline">
            <a:extLst>
              <a:ext uri="{FF2B5EF4-FFF2-40B4-BE49-F238E27FC236}">
                <a16:creationId xmlns:a16="http://schemas.microsoft.com/office/drawing/2014/main" id="{279CF87C-624F-79C7-136F-2353DB5E7A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9145" y="2390535"/>
            <a:ext cx="914400" cy="914400"/>
          </a:xfrm>
          <a:prstGeom prst="rect">
            <a:avLst/>
          </a:prstGeom>
        </p:spPr>
      </p:pic>
      <p:pic>
        <p:nvPicPr>
          <p:cNvPr id="16" name="Graphic 15" descr="Calculator outline">
            <a:extLst>
              <a:ext uri="{FF2B5EF4-FFF2-40B4-BE49-F238E27FC236}">
                <a16:creationId xmlns:a16="http://schemas.microsoft.com/office/drawing/2014/main" id="{2CF7BFBB-1093-E178-49D2-29CC7C9382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145" y="4414965"/>
            <a:ext cx="914400" cy="914400"/>
          </a:xfrm>
          <a:prstGeom prst="rect">
            <a:avLst/>
          </a:prstGeom>
        </p:spPr>
      </p:pic>
    </p:spTree>
    <p:extLst>
      <p:ext uri="{BB962C8B-B14F-4D97-AF65-F5344CB8AC3E}">
        <p14:creationId xmlns:p14="http://schemas.microsoft.com/office/powerpoint/2010/main" val="14891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3B3A-4B3F-2D6F-A162-FB1A90C431E4}"/>
              </a:ext>
            </a:extLst>
          </p:cNvPr>
          <p:cNvSpPr>
            <a:spLocks noGrp="1"/>
          </p:cNvSpPr>
          <p:nvPr>
            <p:ph type="title"/>
          </p:nvPr>
        </p:nvSpPr>
        <p:spPr/>
        <p:txBody>
          <a:bodyPr/>
          <a:lstStyle/>
          <a:p>
            <a:r>
              <a:rPr lang="en-US"/>
              <a:t>Basic Requirements</a:t>
            </a:r>
          </a:p>
        </p:txBody>
      </p:sp>
      <p:sp>
        <p:nvSpPr>
          <p:cNvPr id="3" name="Text Placeholder 2">
            <a:extLst>
              <a:ext uri="{FF2B5EF4-FFF2-40B4-BE49-F238E27FC236}">
                <a16:creationId xmlns:a16="http://schemas.microsoft.com/office/drawing/2014/main" id="{AF9DFFF6-7E32-BACD-4A0D-0C7FE6133B41}"/>
              </a:ext>
            </a:extLst>
          </p:cNvPr>
          <p:cNvSpPr>
            <a:spLocks noGrp="1"/>
          </p:cNvSpPr>
          <p:nvPr>
            <p:ph type="body" idx="1"/>
          </p:nvPr>
        </p:nvSpPr>
        <p:spPr/>
        <p:txBody>
          <a:bodyPr>
            <a:normAutofit lnSpcReduction="10000"/>
          </a:bodyPr>
          <a:lstStyle/>
          <a:p>
            <a:r>
              <a:rPr lang="en-US"/>
              <a:t>Organizational Profile</a:t>
            </a:r>
          </a:p>
        </p:txBody>
      </p:sp>
      <p:sp>
        <p:nvSpPr>
          <p:cNvPr id="4" name="Content Placeholder 3">
            <a:extLst>
              <a:ext uri="{FF2B5EF4-FFF2-40B4-BE49-F238E27FC236}">
                <a16:creationId xmlns:a16="http://schemas.microsoft.com/office/drawing/2014/main" id="{7D022FEC-00CA-227A-930B-DBCC64C02454}"/>
              </a:ext>
            </a:extLst>
          </p:cNvPr>
          <p:cNvSpPr>
            <a:spLocks noGrp="1"/>
          </p:cNvSpPr>
          <p:nvPr>
            <p:ph sz="half" idx="2"/>
          </p:nvPr>
        </p:nvSpPr>
        <p:spPr/>
        <p:txBody>
          <a:bodyPr>
            <a:normAutofit/>
          </a:bodyPr>
          <a:lstStyle/>
          <a:p>
            <a:pPr algn="just"/>
            <a:r>
              <a:rPr lang="en-US" sz="1600"/>
              <a:t>It is important that organizations provide background details about themselves. IFES needs to know </a:t>
            </a:r>
            <a:r>
              <a:rPr lang="en-US"/>
              <a:t>who the organizations are and what relevant </a:t>
            </a:r>
            <a:r>
              <a:rPr lang="en-US" sz="1600"/>
              <a:t>experience and expertise they have.</a:t>
            </a:r>
          </a:p>
          <a:p>
            <a:pPr algn="just"/>
            <a:r>
              <a:rPr lang="en-US" sz="1600"/>
              <a:t>Attachment C in the RFA provides a form that organizations should use to provide thi</a:t>
            </a:r>
            <a:r>
              <a:rPr lang="en-US"/>
              <a:t>s information to IFES. </a:t>
            </a:r>
            <a:endParaRPr lang="en-US" sz="1600"/>
          </a:p>
        </p:txBody>
      </p:sp>
      <p:sp>
        <p:nvSpPr>
          <p:cNvPr id="5" name="Text Placeholder 4">
            <a:extLst>
              <a:ext uri="{FF2B5EF4-FFF2-40B4-BE49-F238E27FC236}">
                <a16:creationId xmlns:a16="http://schemas.microsoft.com/office/drawing/2014/main" id="{C82FEDDB-670B-7B44-61FA-38B05B0CD024}"/>
              </a:ext>
            </a:extLst>
          </p:cNvPr>
          <p:cNvSpPr>
            <a:spLocks noGrp="1"/>
          </p:cNvSpPr>
          <p:nvPr>
            <p:ph type="body" idx="13"/>
          </p:nvPr>
        </p:nvSpPr>
        <p:spPr/>
        <p:txBody>
          <a:bodyPr>
            <a:normAutofit lnSpcReduction="10000"/>
          </a:bodyPr>
          <a:lstStyle/>
          <a:p>
            <a:r>
              <a:rPr lang="en-US"/>
              <a:t>Supporting Documents</a:t>
            </a:r>
          </a:p>
        </p:txBody>
      </p:sp>
      <p:sp>
        <p:nvSpPr>
          <p:cNvPr id="6" name="Content Placeholder 5">
            <a:extLst>
              <a:ext uri="{FF2B5EF4-FFF2-40B4-BE49-F238E27FC236}">
                <a16:creationId xmlns:a16="http://schemas.microsoft.com/office/drawing/2014/main" id="{FB2C6AEF-74E2-63B1-6ADB-7F10764E0C31}"/>
              </a:ext>
            </a:extLst>
          </p:cNvPr>
          <p:cNvSpPr>
            <a:spLocks noGrp="1"/>
          </p:cNvSpPr>
          <p:nvPr>
            <p:ph sz="half" idx="14"/>
          </p:nvPr>
        </p:nvSpPr>
        <p:spPr>
          <a:xfrm>
            <a:off x="2589862" y="4713813"/>
            <a:ext cx="8764860" cy="1490118"/>
          </a:xfrm>
        </p:spPr>
        <p:txBody>
          <a:bodyPr>
            <a:normAutofit/>
          </a:bodyPr>
          <a:lstStyle/>
          <a:p>
            <a:pPr marL="342900" indent="-342900">
              <a:buAutoNum type="arabicParenR"/>
            </a:pPr>
            <a:r>
              <a:rPr lang="en-US"/>
              <a:t>Most recent final and signed audit/financial statement (when available)</a:t>
            </a:r>
          </a:p>
          <a:p>
            <a:pPr marL="342900" indent="-342900">
              <a:buAutoNum type="arabicParenR"/>
            </a:pPr>
            <a:r>
              <a:rPr lang="en-US"/>
              <a:t>Proof of organization’s registration </a:t>
            </a:r>
          </a:p>
          <a:p>
            <a:pPr marL="342900" indent="-342900">
              <a:buAutoNum type="arabicParenR"/>
            </a:pPr>
            <a:r>
              <a:rPr lang="en-US"/>
              <a:t>CVs of key personnel </a:t>
            </a:r>
          </a:p>
        </p:txBody>
      </p:sp>
      <p:pic>
        <p:nvPicPr>
          <p:cNvPr id="8" name="Graphic 7" descr="Users outline">
            <a:extLst>
              <a:ext uri="{FF2B5EF4-FFF2-40B4-BE49-F238E27FC236}">
                <a16:creationId xmlns:a16="http://schemas.microsoft.com/office/drawing/2014/main" id="{0294E4D0-6DD1-8395-C328-8DDD4EDCF2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5291" y="2410952"/>
            <a:ext cx="914400" cy="914400"/>
          </a:xfrm>
          <a:prstGeom prst="rect">
            <a:avLst/>
          </a:prstGeom>
        </p:spPr>
      </p:pic>
      <p:pic>
        <p:nvPicPr>
          <p:cNvPr id="10" name="Graphic 9" descr="Postit Notes 3 outline">
            <a:extLst>
              <a:ext uri="{FF2B5EF4-FFF2-40B4-BE49-F238E27FC236}">
                <a16:creationId xmlns:a16="http://schemas.microsoft.com/office/drawing/2014/main" id="{55F4E34D-1B1E-53DF-80E3-17493967BB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5291" y="4417426"/>
            <a:ext cx="914400" cy="914400"/>
          </a:xfrm>
          <a:prstGeom prst="rect">
            <a:avLst/>
          </a:prstGeom>
        </p:spPr>
      </p:pic>
    </p:spTree>
    <p:extLst>
      <p:ext uri="{BB962C8B-B14F-4D97-AF65-F5344CB8AC3E}">
        <p14:creationId xmlns:p14="http://schemas.microsoft.com/office/powerpoint/2010/main" val="108077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22C4-30DF-0B5D-D1AD-1A4889EE2AE6}"/>
              </a:ext>
            </a:extLst>
          </p:cNvPr>
          <p:cNvSpPr>
            <a:spLocks noGrp="1"/>
          </p:cNvSpPr>
          <p:nvPr>
            <p:ph type="title"/>
          </p:nvPr>
        </p:nvSpPr>
        <p:spPr/>
        <p:txBody>
          <a:bodyPr/>
          <a:lstStyle/>
          <a:p>
            <a:r>
              <a:rPr lang="en-US"/>
              <a:t>Proposals</a:t>
            </a:r>
          </a:p>
        </p:txBody>
      </p:sp>
      <p:sp>
        <p:nvSpPr>
          <p:cNvPr id="3" name="Text Placeholder 2">
            <a:extLst>
              <a:ext uri="{FF2B5EF4-FFF2-40B4-BE49-F238E27FC236}">
                <a16:creationId xmlns:a16="http://schemas.microsoft.com/office/drawing/2014/main" id="{0573D9C7-6343-2B62-8CE1-35787EF156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1064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1291-107F-8157-EB57-3F9DC1D10DC7}"/>
              </a:ext>
            </a:extLst>
          </p:cNvPr>
          <p:cNvSpPr>
            <a:spLocks noGrp="1"/>
          </p:cNvSpPr>
          <p:nvPr>
            <p:ph type="title"/>
          </p:nvPr>
        </p:nvSpPr>
        <p:spPr/>
        <p:txBody>
          <a:bodyPr/>
          <a:lstStyle/>
          <a:p>
            <a:r>
              <a:rPr lang="en-US"/>
              <a:t>Section 1: General Information </a:t>
            </a:r>
          </a:p>
        </p:txBody>
      </p:sp>
      <p:sp>
        <p:nvSpPr>
          <p:cNvPr id="3" name="Content Placeholder 2">
            <a:extLst>
              <a:ext uri="{FF2B5EF4-FFF2-40B4-BE49-F238E27FC236}">
                <a16:creationId xmlns:a16="http://schemas.microsoft.com/office/drawing/2014/main" id="{0C2CA324-90E6-F3EC-F307-53DA7B96B4B3}"/>
              </a:ext>
            </a:extLst>
          </p:cNvPr>
          <p:cNvSpPr>
            <a:spLocks noGrp="1"/>
          </p:cNvSpPr>
          <p:nvPr>
            <p:ph sz="half" idx="1"/>
          </p:nvPr>
        </p:nvSpPr>
        <p:spPr>
          <a:xfrm>
            <a:off x="838199" y="2011363"/>
            <a:ext cx="4925292" cy="4165600"/>
          </a:xfrm>
        </p:spPr>
        <p:txBody>
          <a:bodyPr>
            <a:normAutofit fontScale="92500"/>
          </a:bodyPr>
          <a:lstStyle/>
          <a:p>
            <a:pPr algn="just">
              <a:spcAft>
                <a:spcPts val="1000"/>
              </a:spcAft>
            </a:pPr>
            <a:r>
              <a:rPr lang="en-US" sz="2400"/>
              <a:t>The first section of the proposal is “General Information.” </a:t>
            </a:r>
          </a:p>
          <a:p>
            <a:pPr algn="just">
              <a:spcAft>
                <a:spcPts val="1000"/>
              </a:spcAft>
            </a:pPr>
            <a:r>
              <a:rPr lang="en-US" sz="2400"/>
              <a:t>In this section, you will simply provide basic details such as the legal name of organization, your office address, contact information, etc. </a:t>
            </a:r>
          </a:p>
          <a:p>
            <a:pPr algn="just">
              <a:spcAft>
                <a:spcPts val="1000"/>
              </a:spcAft>
            </a:pPr>
            <a:r>
              <a:rPr lang="en-US" sz="2400"/>
              <a:t>If there’s anything in this section that you are unclear about, you can always contact IFES for clarification</a:t>
            </a:r>
            <a:r>
              <a:rPr lang="en-US" sz="2000"/>
              <a:t>. </a:t>
            </a:r>
          </a:p>
        </p:txBody>
      </p:sp>
      <p:pic>
        <p:nvPicPr>
          <p:cNvPr id="7" name="Picture 6">
            <a:extLst>
              <a:ext uri="{FF2B5EF4-FFF2-40B4-BE49-F238E27FC236}">
                <a16:creationId xmlns:a16="http://schemas.microsoft.com/office/drawing/2014/main" id="{8FE329E7-994C-2476-B1D8-240A6DA4CAF8}"/>
              </a:ext>
            </a:extLst>
          </p:cNvPr>
          <p:cNvPicPr>
            <a:picLocks noChangeAspect="1"/>
          </p:cNvPicPr>
          <p:nvPr/>
        </p:nvPicPr>
        <p:blipFill>
          <a:blip r:embed="rId2"/>
          <a:stretch>
            <a:fillRect/>
          </a:stretch>
        </p:blipFill>
        <p:spPr>
          <a:xfrm>
            <a:off x="6635814" y="1690688"/>
            <a:ext cx="3935391" cy="428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654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AC32-E1B1-979F-0EB8-947AAC48D0A6}"/>
              </a:ext>
            </a:extLst>
          </p:cNvPr>
          <p:cNvSpPr>
            <a:spLocks noGrp="1"/>
          </p:cNvSpPr>
          <p:nvPr>
            <p:ph type="title"/>
          </p:nvPr>
        </p:nvSpPr>
        <p:spPr/>
        <p:txBody>
          <a:bodyPr/>
          <a:lstStyle/>
          <a:p>
            <a:r>
              <a:rPr lang="en-US"/>
              <a:t>Section 2: Technical Approach</a:t>
            </a:r>
          </a:p>
        </p:txBody>
      </p:sp>
      <p:sp>
        <p:nvSpPr>
          <p:cNvPr id="3" name="Content Placeholder 2">
            <a:extLst>
              <a:ext uri="{FF2B5EF4-FFF2-40B4-BE49-F238E27FC236}">
                <a16:creationId xmlns:a16="http://schemas.microsoft.com/office/drawing/2014/main" id="{FEBDC3C9-0EAD-EDFB-AC51-700C53842460}"/>
              </a:ext>
            </a:extLst>
          </p:cNvPr>
          <p:cNvSpPr>
            <a:spLocks noGrp="1"/>
          </p:cNvSpPr>
          <p:nvPr>
            <p:ph sz="half" idx="1"/>
          </p:nvPr>
        </p:nvSpPr>
        <p:spPr>
          <a:xfrm>
            <a:off x="838201" y="2011363"/>
            <a:ext cx="5846616" cy="4165600"/>
          </a:xfrm>
        </p:spPr>
        <p:txBody>
          <a:bodyPr>
            <a:normAutofit/>
          </a:bodyPr>
          <a:lstStyle/>
          <a:p>
            <a:pPr algn="just">
              <a:spcAft>
                <a:spcPts val="1000"/>
              </a:spcAft>
            </a:pPr>
            <a:r>
              <a:rPr lang="en-US" sz="2400"/>
              <a:t>This is the most important section of the proposal. This is where you will describe your project in detail. </a:t>
            </a:r>
          </a:p>
          <a:p>
            <a:pPr algn="just">
              <a:spcAft>
                <a:spcPts val="1000"/>
              </a:spcAft>
            </a:pPr>
            <a:r>
              <a:rPr lang="en-US" sz="2400"/>
              <a:t>As much as possible, you should try to keep this section to a maximum of 5 pages</a:t>
            </a:r>
          </a:p>
          <a:p>
            <a:pPr algn="just">
              <a:spcAft>
                <a:spcPts val="1000"/>
              </a:spcAft>
            </a:pPr>
            <a:r>
              <a:rPr lang="en-US" sz="2400"/>
              <a:t>This section includes multiple sub-sections that need to be completed. </a:t>
            </a:r>
          </a:p>
        </p:txBody>
      </p:sp>
      <p:sp>
        <p:nvSpPr>
          <p:cNvPr id="4" name="TextBox 3">
            <a:extLst>
              <a:ext uri="{FF2B5EF4-FFF2-40B4-BE49-F238E27FC236}">
                <a16:creationId xmlns:a16="http://schemas.microsoft.com/office/drawing/2014/main" id="{B0BB68F7-E4B8-3010-6A63-E3FBCB5C2705}"/>
              </a:ext>
            </a:extLst>
          </p:cNvPr>
          <p:cNvSpPr txBox="1"/>
          <p:nvPr/>
        </p:nvSpPr>
        <p:spPr>
          <a:xfrm>
            <a:off x="7493000" y="2955636"/>
            <a:ext cx="3860800" cy="1754326"/>
          </a:xfrm>
          <a:prstGeom prst="rect">
            <a:avLst/>
          </a:prstGeom>
          <a:solidFill>
            <a:schemeClr val="tx1"/>
          </a:solidFill>
        </p:spPr>
        <p:txBody>
          <a:bodyPr wrap="square" rtlCol="0">
            <a:spAutoFit/>
          </a:bodyPr>
          <a:lstStyle/>
          <a:p>
            <a:pPr marL="342900" indent="-342900" algn="l">
              <a:buAutoNum type="alphaUcParenR"/>
            </a:pPr>
            <a:r>
              <a:rPr lang="en-US">
                <a:solidFill>
                  <a:schemeClr val="bg1"/>
                </a:solidFill>
              </a:rPr>
              <a:t>Project Summary </a:t>
            </a:r>
          </a:p>
          <a:p>
            <a:pPr marL="342900" indent="-342900" algn="l">
              <a:buAutoNum type="alphaUcParenR"/>
            </a:pPr>
            <a:r>
              <a:rPr lang="en-US">
                <a:solidFill>
                  <a:schemeClr val="bg1"/>
                </a:solidFill>
              </a:rPr>
              <a:t>Need for Project</a:t>
            </a:r>
          </a:p>
          <a:p>
            <a:pPr marL="342900" indent="-342900" algn="l">
              <a:buAutoNum type="alphaUcParenR"/>
            </a:pPr>
            <a:r>
              <a:rPr lang="en-US">
                <a:solidFill>
                  <a:schemeClr val="bg1"/>
                </a:solidFill>
              </a:rPr>
              <a:t>Project’s Goal &amp; Objectives</a:t>
            </a:r>
          </a:p>
          <a:p>
            <a:pPr marL="342900" indent="-342900" algn="l">
              <a:buAutoNum type="alphaUcParenR"/>
            </a:pPr>
            <a:r>
              <a:rPr lang="en-US">
                <a:solidFill>
                  <a:schemeClr val="bg1"/>
                </a:solidFill>
              </a:rPr>
              <a:t>Target Audience &amp; Stakeholders</a:t>
            </a:r>
          </a:p>
          <a:p>
            <a:pPr marL="342900" indent="-342900" algn="l">
              <a:buAutoNum type="alphaUcParenR"/>
            </a:pPr>
            <a:r>
              <a:rPr lang="en-US">
                <a:solidFill>
                  <a:schemeClr val="bg1"/>
                </a:solidFill>
              </a:rPr>
              <a:t>Activities</a:t>
            </a:r>
          </a:p>
          <a:p>
            <a:pPr marL="342900" indent="-342900" algn="l">
              <a:buAutoNum type="alphaUcParenR"/>
            </a:pPr>
            <a:r>
              <a:rPr lang="en-US">
                <a:solidFill>
                  <a:schemeClr val="bg1"/>
                </a:solidFill>
              </a:rPr>
              <a:t>Expected Deliverables</a:t>
            </a:r>
          </a:p>
        </p:txBody>
      </p:sp>
      <p:cxnSp>
        <p:nvCxnSpPr>
          <p:cNvPr id="8" name="Straight Connector 7">
            <a:extLst>
              <a:ext uri="{FF2B5EF4-FFF2-40B4-BE49-F238E27FC236}">
                <a16:creationId xmlns:a16="http://schemas.microsoft.com/office/drawing/2014/main" id="{96D6543E-EEA6-37BC-C72B-88F03B055EB3}"/>
              </a:ext>
            </a:extLst>
          </p:cNvPr>
          <p:cNvCxnSpPr>
            <a:cxnSpLocks/>
          </p:cNvCxnSpPr>
          <p:nvPr/>
        </p:nvCxnSpPr>
        <p:spPr>
          <a:xfrm>
            <a:off x="6747164" y="5195455"/>
            <a:ext cx="267623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7E27F01D-AEA6-BDDB-8A24-AD78A52C75EC}"/>
              </a:ext>
            </a:extLst>
          </p:cNvPr>
          <p:cNvCxnSpPr>
            <a:cxnSpLocks/>
            <a:endCxn id="4" idx="2"/>
          </p:cNvCxnSpPr>
          <p:nvPr/>
        </p:nvCxnSpPr>
        <p:spPr>
          <a:xfrm flipV="1">
            <a:off x="9423400" y="4709962"/>
            <a:ext cx="0" cy="4854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311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2D81-E72B-88FE-EB85-58E8C11A33D3}"/>
              </a:ext>
            </a:extLst>
          </p:cNvPr>
          <p:cNvSpPr>
            <a:spLocks noGrp="1"/>
          </p:cNvSpPr>
          <p:nvPr>
            <p:ph type="title"/>
          </p:nvPr>
        </p:nvSpPr>
        <p:spPr/>
        <p:txBody>
          <a:bodyPr/>
          <a:lstStyle/>
          <a:p>
            <a:r>
              <a:rPr lang="en-US"/>
              <a:t>A) Project Summary</a:t>
            </a:r>
          </a:p>
        </p:txBody>
      </p:sp>
      <p:sp>
        <p:nvSpPr>
          <p:cNvPr id="3" name="Content Placeholder 2">
            <a:extLst>
              <a:ext uri="{FF2B5EF4-FFF2-40B4-BE49-F238E27FC236}">
                <a16:creationId xmlns:a16="http://schemas.microsoft.com/office/drawing/2014/main" id="{39727BD1-2EE9-39BF-0293-DF6B568490B6}"/>
              </a:ext>
            </a:extLst>
          </p:cNvPr>
          <p:cNvSpPr>
            <a:spLocks noGrp="1"/>
          </p:cNvSpPr>
          <p:nvPr>
            <p:ph sz="half" idx="1"/>
          </p:nvPr>
        </p:nvSpPr>
        <p:spPr/>
        <p:txBody>
          <a:bodyPr>
            <a:normAutofit/>
          </a:bodyPr>
          <a:lstStyle/>
          <a:p>
            <a:pPr marL="285750" indent="-285750">
              <a:spcAft>
                <a:spcPts val="1200"/>
              </a:spcAft>
              <a:buFont typeface="Arial" panose="020B0604020202020204" pitchFamily="34" charset="0"/>
              <a:buChar char="•"/>
            </a:pPr>
            <a:r>
              <a:rPr lang="en-US" sz="2000"/>
              <a:t>The Project Summary should provide a high-level overview of the project. </a:t>
            </a:r>
          </a:p>
          <a:p>
            <a:pPr marL="285750" indent="-285750">
              <a:spcAft>
                <a:spcPts val="1200"/>
              </a:spcAft>
              <a:buFont typeface="Arial" panose="020B0604020202020204" pitchFamily="34" charset="0"/>
              <a:buChar char="•"/>
            </a:pPr>
            <a:r>
              <a:rPr lang="en-US" sz="2000"/>
              <a:t>It should briefly cover the essential details of the project, such as the overall objective(s), key activities, target audience(s), and geographic coverage. </a:t>
            </a:r>
          </a:p>
          <a:p>
            <a:pPr marL="285750" indent="-285750">
              <a:spcAft>
                <a:spcPts val="1200"/>
              </a:spcAft>
              <a:buFont typeface="Arial" panose="020B0604020202020204" pitchFamily="34" charset="0"/>
              <a:buChar char="•"/>
            </a:pPr>
            <a:r>
              <a:rPr lang="en-US" sz="2000"/>
              <a:t>Do not be too descriptive. The point of the Project Summary is for the reader to have a general idea of what your project is. The other sub-sections will provide the detailed information. </a:t>
            </a:r>
          </a:p>
          <a:p>
            <a:pPr marL="285750" indent="-285750">
              <a:spcAft>
                <a:spcPts val="1200"/>
              </a:spcAft>
              <a:buFont typeface="Arial" panose="020B0604020202020204" pitchFamily="34" charset="0"/>
              <a:buChar char="•"/>
            </a:pPr>
            <a:r>
              <a:rPr lang="en-US" sz="2000"/>
              <a:t>The Project Summary should be short. One paragraph should be enough. </a:t>
            </a:r>
          </a:p>
        </p:txBody>
      </p:sp>
    </p:spTree>
    <p:extLst>
      <p:ext uri="{BB962C8B-B14F-4D97-AF65-F5344CB8AC3E}">
        <p14:creationId xmlns:p14="http://schemas.microsoft.com/office/powerpoint/2010/main" val="276116107"/>
      </p:ext>
    </p:extLst>
  </p:cSld>
  <p:clrMapOvr>
    <a:masterClrMapping/>
  </p:clrMapOvr>
</p:sld>
</file>

<file path=ppt/theme/theme1.xml><?xml version="1.0" encoding="utf-8"?>
<a:theme xmlns:a="http://schemas.openxmlformats.org/drawingml/2006/main" name="Office Theme">
  <a:themeElements>
    <a:clrScheme name="IFES">
      <a:dk1>
        <a:srgbClr val="23346F"/>
      </a:dk1>
      <a:lt1>
        <a:srgbClr val="FFFFFF"/>
      </a:lt1>
      <a:dk2>
        <a:srgbClr val="DBD9D6"/>
      </a:dk2>
      <a:lt2>
        <a:srgbClr val="55555A"/>
      </a:lt2>
      <a:accent1>
        <a:srgbClr val="23346F"/>
      </a:accent1>
      <a:accent2>
        <a:srgbClr val="2E99D6"/>
      </a:accent2>
      <a:accent3>
        <a:srgbClr val="F89824"/>
      </a:accent3>
      <a:accent4>
        <a:srgbClr val="4DBFAE"/>
      </a:accent4>
      <a:accent5>
        <a:srgbClr val="DBD9D6"/>
      </a:accent5>
      <a:accent6>
        <a:srgbClr val="55555A"/>
      </a:accent6>
      <a:hlink>
        <a:srgbClr val="2E99D6"/>
      </a:hlink>
      <a:folHlink>
        <a:srgbClr val="2334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0DCFF376960EE46A6E92A4084F7452C" ma:contentTypeVersion="44" ma:contentTypeDescription="Create a new document." ma:contentTypeScope="" ma:versionID="78ee180ee78c23a29eb7ac0ec4acf713">
  <xsd:schema xmlns:xsd="http://www.w3.org/2001/XMLSchema" xmlns:xs="http://www.w3.org/2001/XMLSchema" xmlns:p="http://schemas.microsoft.com/office/2006/metadata/properties" xmlns:ns1="http://schemas.microsoft.com/sharepoint/v3" xmlns:ns2="95bcf4b3-36e5-403c-bc6b-a91b3ce7de50" xmlns:ns3="3a27d68f-c788-496a-a9d3-555043a8d7b1" xmlns:ns4="e2e8cd2f-858d-4547-a04c-96c4680eb112" targetNamespace="http://schemas.microsoft.com/office/2006/metadata/properties" ma:root="true" ma:fieldsID="10521e531e7e761677aef0e7b94cc325" ns1:_="" ns2:_="" ns3:_="" ns4:_="">
    <xsd:import namespace="http://schemas.microsoft.com/sharepoint/v3"/>
    <xsd:import namespace="95bcf4b3-36e5-403c-bc6b-a91b3ce7de50"/>
    <xsd:import namespace="3a27d68f-c788-496a-a9d3-555043a8d7b1"/>
    <xsd:import namespace="e2e8cd2f-858d-4547-a04c-96c4680eb112"/>
    <xsd:element name="properties">
      <xsd:complexType>
        <xsd:sequence>
          <xsd:element name="documentManagement">
            <xsd:complexType>
              <xsd:all>
                <xsd:element ref="ns2:TaxCatchAll" minOccurs="0"/>
                <xsd:element ref="ns2:TaxCatchAllLabel" minOccurs="0"/>
                <xsd:element ref="ns2:m96d61c3421744d2a3eca54849a10639" minOccurs="0"/>
                <xsd:element ref="ns2:SharedWithUsers" minOccurs="0"/>
                <xsd:element ref="ns3:SharedWithDetails" minOccurs="0"/>
                <xsd:element ref="ns2:_dlc_DocId" minOccurs="0"/>
                <xsd:element ref="ns2:_dlc_DocIdUrl" minOccurs="0"/>
                <xsd:element ref="ns2:_dlc_DocIdPersistId" minOccurs="0"/>
                <xsd:element ref="ns2:LastSharedByUser" minOccurs="0"/>
                <xsd:element ref="ns2:LastSharedByTime"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ServiceLocation" minOccurs="0"/>
                <xsd:element ref="ns1:_ip_UnifiedCompliancePolicyProperties" minOccurs="0"/>
                <xsd:element ref="ns1:_ip_UnifiedCompliancePolicyUIAction" minOccurs="0"/>
                <xsd:element ref="ns4:lcf76f155ced4ddcb4097134ff3c332f" minOccurs="0"/>
                <xsd:element ref="ns4:MediaLengthInSeconds"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0" nillable="true" ma:displayName="Unified Compliance Policy Properties" ma:hidden="true" ma:internalName="_ip_UnifiedCompliancePolicyProperties">
      <xsd:simpleType>
        <xsd:restriction base="dms:Note"/>
      </xsd:simpleType>
    </xsd:element>
    <xsd:element name="_ip_UnifiedCompliancePolicyUIAction" ma:index="3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bcf4b3-36e5-403c-bc6b-a91b3ce7de50"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90fa785f-1729-4288-b47e-04f332f2978a}" ma:internalName="TaxCatchAll" ma:showField="CatchAllData" ma:web="95bcf4b3-36e5-403c-bc6b-a91b3ce7de5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90fa785f-1729-4288-b47e-04f332f2978a}" ma:internalName="TaxCatchAllLabel" ma:readOnly="true" ma:showField="CatchAllDataLabel" ma:web="95bcf4b3-36e5-403c-bc6b-a91b3ce7de50">
      <xsd:complexType>
        <xsd:complexContent>
          <xsd:extension base="dms:MultiChoiceLookup">
            <xsd:sequence>
              <xsd:element name="Value" type="dms:Lookup" maxOccurs="unbounded" minOccurs="0" nillable="true"/>
            </xsd:sequence>
          </xsd:extension>
        </xsd:complexContent>
      </xsd:complexType>
    </xsd:element>
    <xsd:element name="m96d61c3421744d2a3eca54849a10639" ma:index="10" nillable="true" ma:taxonomy="true" ma:internalName="m96d61c3421744d2a3eca54849a10639" ma:taxonomyFieldName="Document" ma:displayName="Document" ma:default="" ma:fieldId="{696d61c3-4217-44d2-a3ec-a54849a10639}" ma:sspId="3b3dcadd-8f9c-46c5-8920-3c502299fc6c" ma:termSetId="bc7df57e-42a3-4e56-ac9f-6b616d7f5a88" ma:anchorId="00000000-0000-0000-0000-000000000000" ma:open="true" ma:isKeyword="false">
      <xsd:complexType>
        <xsd:sequence>
          <xsd:element ref="pc:Terms" minOccurs="0" maxOccurs="1"/>
        </xsd:sequence>
      </xsd:complex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LastSharedByUser" ma:index="18" nillable="true" ma:displayName="Last Shared By User" ma:description="" ma:internalName="LastSharedByUser" ma:readOnly="true">
      <xsd:simpleType>
        <xsd:restriction base="dms:Note">
          <xsd:maxLength value="255"/>
        </xsd:restriction>
      </xsd:simpleType>
    </xsd:element>
    <xsd:element name="LastSharedByTime" ma:index="19"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a27d68f-c788-496a-a9d3-555043a8d7b1" elementFormDefault="qualified">
    <xsd:import namespace="http://schemas.microsoft.com/office/2006/documentManagement/types"/>
    <xsd:import namespace="http://schemas.microsoft.com/office/infopath/2007/PartnerControls"/>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e8cd2f-858d-4547-a04c-96c4680eb112" elementFormDefault="qualified">
    <xsd:import namespace="http://schemas.microsoft.com/office/2006/documentManagement/types"/>
    <xsd:import namespace="http://schemas.microsoft.com/office/infopath/2007/PartnerControls"/>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AutoTags" ma:index="22" nillable="true" ma:displayName="MediaServiceAutoTags" ma:description="" ma:internalName="MediaServiceAutoTags"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3b3dcadd-8f9c-46c5-8920-3c502299fc6c" ma:termSetId="09814cd3-568e-fe90-9814-8d621ff8fb84" ma:anchorId="fba54fb3-c3e1-fe81-a776-ca4b69148c4d" ma:open="true" ma:isKeyword="false">
      <xsd:complexType>
        <xsd:sequence>
          <xsd:element ref="pc:Terms" minOccurs="0" maxOccurs="1"/>
        </xsd:sequence>
      </xsd:complexType>
    </xsd:element>
    <xsd:element name="MediaLengthInSeconds" ma:index="34" nillable="true" ma:displayName="MediaLengthInSeconds" ma:hidden="true" ma:internalName="MediaLengthInSeconds" ma:readOnly="true">
      <xsd:simpleType>
        <xsd:restriction base="dms:Unknown"/>
      </xsd:simple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2e8cd2f-858d-4547-a04c-96c4680eb112">
      <Terms xmlns="http://schemas.microsoft.com/office/infopath/2007/PartnerControls"/>
    </lcf76f155ced4ddcb4097134ff3c332f>
    <_ip_UnifiedCompliancePolicyUIAction xmlns="http://schemas.microsoft.com/sharepoint/v3" xsi:nil="true"/>
    <TaxCatchAll xmlns="95bcf4b3-36e5-403c-bc6b-a91b3ce7de50" xsi:nil="true"/>
    <m96d61c3421744d2a3eca54849a10639 xmlns="95bcf4b3-36e5-403c-bc6b-a91b3ce7de50">
      <Terms xmlns="http://schemas.microsoft.com/office/infopath/2007/PartnerControls"/>
    </m96d61c3421744d2a3eca54849a10639>
    <_ip_UnifiedCompliancePolicyProperties xmlns="http://schemas.microsoft.com/sharepoint/v3" xsi:nil="true"/>
    <_dlc_DocId xmlns="95bcf4b3-36e5-403c-bc6b-a91b3ce7de50">YJYKMAJHVPJ6-409397383-35369</_dlc_DocId>
    <_dlc_DocIdUrl xmlns="95bcf4b3-36e5-403c-bc6b-a91b3ce7de50">
      <Url>https://ifes365.sharepoint.com/sites/proj/sri-lanka/_layouts/15/DocIdRedir.aspx?ID=YJYKMAJHVPJ6-409397383-35369</Url>
      <Description>YJYKMAJHVPJ6-409397383-35369</Description>
    </_dlc_DocIdUrl>
    <SharedWithUsers xmlns="95bcf4b3-36e5-403c-bc6b-a91b3ce7de50">
      <UserInfo>
        <DisplayName>Silja Paasilinna</DisplayName>
        <AccountId>47</AccountId>
        <AccountType/>
      </UserInfo>
      <UserInfo>
        <DisplayName>Indraka Ubeysekara</DisplayName>
        <AccountId>23570</AccountId>
        <AccountType/>
      </UserInfo>
      <UserInfo>
        <DisplayName>Romeshlin Niroshan Bartholomeusz</DisplayName>
        <AccountId>33124</AccountId>
        <AccountType/>
      </UserInfo>
      <UserInfo>
        <DisplayName>Ashmi de Silva</DisplayName>
        <AccountId>40007</AccountId>
        <AccountType/>
      </UserInfo>
      <UserInfo>
        <DisplayName>Sacha Stein</DisplayName>
        <AccountId>8065</AccountId>
        <AccountType/>
      </UserInfo>
      <UserInfo>
        <DisplayName>Chathushika Jayashrinee Wijeyesinghe</DisplayName>
        <AccountId>35076</AccountId>
        <AccountType/>
      </UserInfo>
      <UserInfo>
        <DisplayName>Terrin Rosen</DisplayName>
        <AccountId>23475</AccountId>
        <AccountType/>
      </UserInfo>
      <UserInfo>
        <DisplayName>Justin Cradit</DisplayName>
        <AccountId>26</AccountId>
        <AccountType/>
      </UserInfo>
      <UserInfo>
        <DisplayName>Cayla Vega</DisplayName>
        <AccountId>45045</AccountId>
        <AccountType/>
      </UserInfo>
      <UserInfo>
        <DisplayName>Sarah Bibler</DisplayName>
        <AccountId>121</AccountId>
        <AccountType/>
      </UserInfo>
      <UserInfo>
        <DisplayName>Ragheed Al Ameen</DisplayName>
        <AccountId>19</AccountId>
        <AccountType/>
      </UserInfo>
      <UserInfo>
        <DisplayName>Melika Atic</DisplayName>
        <AccountId>109</AccountId>
        <AccountType/>
      </UserInfo>
    </SharedWithUsers>
  </documentManagement>
</p:properties>
</file>

<file path=customXml/itemProps1.xml><?xml version="1.0" encoding="utf-8"?>
<ds:datastoreItem xmlns:ds="http://schemas.openxmlformats.org/officeDocument/2006/customXml" ds:itemID="{34BAAE65-82E6-4741-A568-3E312D7D4D07}">
  <ds:schemaRefs>
    <ds:schemaRef ds:uri="http://schemas.microsoft.com/sharepoint/events"/>
  </ds:schemaRefs>
</ds:datastoreItem>
</file>

<file path=customXml/itemProps2.xml><?xml version="1.0" encoding="utf-8"?>
<ds:datastoreItem xmlns:ds="http://schemas.openxmlformats.org/officeDocument/2006/customXml" ds:itemID="{EFC1CA0C-4C76-4B0B-97E7-000B9FDB59C8}">
  <ds:schemaRefs>
    <ds:schemaRef ds:uri="3a27d68f-c788-496a-a9d3-555043a8d7b1"/>
    <ds:schemaRef ds:uri="95bcf4b3-36e5-403c-bc6b-a91b3ce7de50"/>
    <ds:schemaRef ds:uri="e2e8cd2f-858d-4547-a04c-96c4680eb1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39A99E-3491-4CBE-8018-7337B30C07C5}">
  <ds:schemaRefs>
    <ds:schemaRef ds:uri="http://schemas.microsoft.com/sharepoint/v3/contenttype/forms"/>
  </ds:schemaRefs>
</ds:datastoreItem>
</file>

<file path=customXml/itemProps4.xml><?xml version="1.0" encoding="utf-8"?>
<ds:datastoreItem xmlns:ds="http://schemas.openxmlformats.org/officeDocument/2006/customXml" ds:itemID="{0C4EF799-3577-4018-9961-DE9F48AB6DAB}">
  <ds:schemaRefs>
    <ds:schemaRef ds:uri="http://purl.org/dc/elements/1.1/"/>
    <ds:schemaRef ds:uri="http://www.w3.org/XML/1998/namespace"/>
    <ds:schemaRef ds:uri="D0D47E94-75D0-4B1E-9879-9172A5D19B7D"/>
    <ds:schemaRef ds:uri="http://purl.org/dc/terms/"/>
    <ds:schemaRef ds:uri="http://schemas.openxmlformats.org/package/2006/metadata/core-properties"/>
    <ds:schemaRef ds:uri="efb9a640-80f0-48b6-afe5-5ac3a87a9e68"/>
    <ds:schemaRef ds:uri="http://schemas.microsoft.com/office/2006/documentManagement/types"/>
    <ds:schemaRef ds:uri="http://schemas.microsoft.com/sharepoint/v3"/>
    <ds:schemaRef ds:uri="http://schemas.microsoft.com/office/infopath/2007/PartnerControls"/>
    <ds:schemaRef ds:uri="http://schemas.microsoft.com/office/2006/metadata/properties"/>
    <ds:schemaRef ds:uri="d0d47e94-75d0-4b1e-9879-9172a5d19b7d"/>
    <ds:schemaRef ds:uri="http://schemas.microsoft.com/sharepoint/v3/fields"/>
    <ds:schemaRef ds:uri="http://purl.org/dc/dcmitype/"/>
    <ds:schemaRef ds:uri="e2e8cd2f-858d-4547-a04c-96c4680eb112"/>
    <ds:schemaRef ds:uri="95bcf4b3-36e5-403c-bc6b-a91b3ce7de50"/>
  </ds:schemaRefs>
</ds:datastoreItem>
</file>

<file path=docProps/app.xml><?xml version="1.0" encoding="utf-8"?>
<Properties xmlns="http://schemas.openxmlformats.org/officeDocument/2006/extended-properties" xmlns:vt="http://schemas.openxmlformats.org/officeDocument/2006/docPropsVTypes">
  <Template/>
  <TotalTime>0</TotalTime>
  <Words>2215</Words>
  <Application>Microsoft Office PowerPoint</Application>
  <PresentationFormat>Widescreen</PresentationFormat>
  <Paragraphs>182</Paragraphs>
  <Slides>27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Wingdings</vt:lpstr>
      <vt:lpstr>Office Theme</vt:lpstr>
      <vt:lpstr>Subaward Application Process</vt:lpstr>
      <vt:lpstr>Purpose</vt:lpstr>
      <vt:lpstr>Introduction</vt:lpstr>
      <vt:lpstr>Basic Requirements</vt:lpstr>
      <vt:lpstr>Basic Requirements</vt:lpstr>
      <vt:lpstr>Proposals</vt:lpstr>
      <vt:lpstr>Section 1: General Information </vt:lpstr>
      <vt:lpstr>Section 2: Technical Approach</vt:lpstr>
      <vt:lpstr>A) Project Summary</vt:lpstr>
      <vt:lpstr>B) Need for the Project</vt:lpstr>
      <vt:lpstr>C) Project’s Goal and Objectives</vt:lpstr>
      <vt:lpstr>D) Target Audience &amp; Stakeholders</vt:lpstr>
      <vt:lpstr>E) Activities</vt:lpstr>
      <vt:lpstr>F) Expected Deliverables</vt:lpstr>
      <vt:lpstr>Section 3: Implementation Timeline</vt:lpstr>
      <vt:lpstr>Section 4) Results Framework</vt:lpstr>
      <vt:lpstr>Budget</vt:lpstr>
      <vt:lpstr>Overview</vt:lpstr>
      <vt:lpstr>Expense Categories</vt:lpstr>
      <vt:lpstr>Expense Categories</vt:lpstr>
      <vt:lpstr>Expense Categories</vt:lpstr>
      <vt:lpstr>Organizational Profile</vt:lpstr>
      <vt:lpstr>Overview</vt:lpstr>
      <vt:lpstr>Sections of the Organizational Profile</vt:lpstr>
      <vt:lpstr>Supporting Documents</vt:lpstr>
      <vt:lpstr>List of additional documents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Hayden</dc:creator>
  <cp:lastModifiedBy>Cayla Vega</cp:lastModifiedBy>
  <cp:revision>1</cp:revision>
  <dcterms:created xsi:type="dcterms:W3CDTF">2021-02-16T20:36:59Z</dcterms:created>
  <dcterms:modified xsi:type="dcterms:W3CDTF">2024-03-11T18:10:01Z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0x01010030DCFF376960EE46A6E92A4084F7452C</vt:lpwstr>
  </property>
  <property fmtid="{D5CDD505-2E9C-101B-9397-08002B2CF9AE}" pid="3" name="Document">
    <vt:lpwstr/>
  </property>
  <property fmtid="{D5CDD505-2E9C-101B-9397-08002B2CF9AE}" pid="4" name="TaxCatchAll">
    <vt:lpwstr/>
  </property>
  <property fmtid="{D5CDD505-2E9C-101B-9397-08002B2CF9AE}" pid="5" name="Category:Document">
    <vt:lpwstr>114;#PowerPoint|eec9c50b-c7f8-462e-9c68-bc96d13261e1</vt:lpwstr>
  </property>
  <property fmtid="{D5CDD505-2E9C-101B-9397-08002B2CF9AE}" pid="6" name="nab6c8896af148f583c2622b1370d325">
    <vt:lpwstr/>
  </property>
  <property fmtid="{D5CDD505-2E9C-101B-9397-08002B2CF9AE}" pid="7" name="_dlc_DocIdItemGuid">
    <vt:lpwstr>e804bdd4-b279-4835-bbf9-911a30c48447</vt:lpwstr>
  </property>
  <property fmtid="{D5CDD505-2E9C-101B-9397-08002B2CF9AE}" pid="8" name="Country">
    <vt:lpwstr/>
  </property>
  <property fmtid="{D5CDD505-2E9C-101B-9397-08002B2CF9AE}" pid="9" name="Topics">
    <vt:lpwstr/>
  </property>
  <property fmtid="{D5CDD505-2E9C-101B-9397-08002B2CF9AE}" pid="10" name="MediaServiceImageTags">
    <vt:lpwstr/>
  </property>
  <property fmtid="{D5CDD505-2E9C-101B-9397-08002B2CF9AE}" pid="11" name="h409a329af4b4bff8acf569d1e9f9239">
    <vt:lpwstr/>
  </property>
  <property fmtid="{D5CDD505-2E9C-101B-9397-08002B2CF9AE}" pid="12" name="Document_x0020_Set_x0020_Type">
    <vt:lpwstr/>
  </property>
  <property fmtid="{D5CDD505-2E9C-101B-9397-08002B2CF9AE}" pid="13" name="Document Set Type">
    <vt:lpwstr/>
  </property>
</Properties>
</file>